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257" r:id="rId5"/>
    <p:sldId id="280" r:id="rId6"/>
    <p:sldId id="258" r:id="rId7"/>
    <p:sldId id="1580" r:id="rId8"/>
    <p:sldId id="260" r:id="rId9"/>
    <p:sldId id="1583" r:id="rId10"/>
    <p:sldId id="262" r:id="rId11"/>
    <p:sldId id="263" r:id="rId12"/>
    <p:sldId id="281" r:id="rId13"/>
    <p:sldId id="375" r:id="rId14"/>
    <p:sldId id="376" r:id="rId15"/>
    <p:sldId id="377" r:id="rId16"/>
    <p:sldId id="373" r:id="rId17"/>
    <p:sldId id="1574" r:id="rId18"/>
    <p:sldId id="1579" r:id="rId19"/>
    <p:sldId id="1575" r:id="rId20"/>
    <p:sldId id="1576" r:id="rId21"/>
    <p:sldId id="1577" r:id="rId22"/>
    <p:sldId id="1578" r:id="rId23"/>
    <p:sldId id="273" r:id="rId24"/>
    <p:sldId id="274" r:id="rId25"/>
    <p:sldId id="271" r:id="rId26"/>
    <p:sldId id="266" r:id="rId27"/>
    <p:sldId id="335" r:id="rId28"/>
    <p:sldId id="27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31"/>
    <p:restoredTop sz="73960"/>
  </p:normalViewPr>
  <p:slideViewPr>
    <p:cSldViewPr snapToGrid="0">
      <p:cViewPr varScale="1">
        <p:scale>
          <a:sx n="87" d="100"/>
          <a:sy n="87" d="100"/>
        </p:scale>
        <p:origin x="1680" y="20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840889545441341"/>
          <c:y val="0.15821405424718288"/>
          <c:w val="0.46941006397637797"/>
          <c:h val="0.70411505265040275"/>
        </c:manualLayout>
      </c:layout>
      <c:doughnutChart>
        <c:varyColors val="1"/>
        <c:ser>
          <c:idx val="0"/>
          <c:order val="0"/>
          <c:tx>
            <c:strRef>
              <c:f>Sheet1!$B$1</c:f>
              <c:strCache>
                <c:ptCount val="1"/>
                <c:pt idx="0">
                  <c:v>Student Body</c:v>
                </c:pt>
              </c:strCache>
            </c:strRef>
          </c:tx>
          <c:dPt>
            <c:idx val="0"/>
            <c:bubble3D val="0"/>
            <c:explosion val="1"/>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2-BE4E-5C47-94E0-31A85CC44836}"/>
              </c:ext>
            </c:extLst>
          </c:dPt>
          <c:dPt>
            <c:idx val="1"/>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BE4E-5C47-94E0-31A85CC44836}"/>
              </c:ext>
            </c:extLst>
          </c:dPt>
          <c:dPt>
            <c:idx val="2"/>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D841-C949-9555-76766BD593C7}"/>
              </c:ext>
            </c:extLst>
          </c:dPt>
          <c:dPt>
            <c:idx val="3"/>
            <c:bubble3D val="0"/>
            <c:spPr>
              <a:solidFill>
                <a:schemeClr val="accent6">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D841-C949-9555-76766BD593C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Undergraduate</c:v>
                </c:pt>
                <c:pt idx="1">
                  <c:v>Postgraduate taught</c:v>
                </c:pt>
                <c:pt idx="2">
                  <c:v>Postgraduate research</c:v>
                </c:pt>
                <c:pt idx="3">
                  <c:v>Foundation</c:v>
                </c:pt>
              </c:strCache>
            </c:strRef>
          </c:cat>
          <c:val>
            <c:numRef>
              <c:f>Sheet1!$B$2:$B$5</c:f>
              <c:numCache>
                <c:formatCode>General</c:formatCode>
                <c:ptCount val="4"/>
                <c:pt idx="0">
                  <c:v>15971</c:v>
                </c:pt>
                <c:pt idx="1">
                  <c:v>5243</c:v>
                </c:pt>
                <c:pt idx="2">
                  <c:v>1795</c:v>
                </c:pt>
                <c:pt idx="3">
                  <c:v>141</c:v>
                </c:pt>
              </c:numCache>
            </c:numRef>
          </c:val>
          <c:extLst>
            <c:ext xmlns:c16="http://schemas.microsoft.com/office/drawing/2014/chart" uri="{C3380CC4-5D6E-409C-BE32-E72D297353CC}">
              <c16:uniqueId val="{00000000-BE4E-5C47-94E0-31A85CC44836}"/>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layout>
        <c:manualLayout>
          <c:xMode val="edge"/>
          <c:yMode val="edge"/>
          <c:x val="8.20949538456032E-3"/>
          <c:y val="0.80688389726020837"/>
          <c:w val="0.21440392468746369"/>
          <c:h val="0.1931161298526002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hyperlink" Target="https://www.tcd.ie/sld/your-student-journey/postgraduate-students/" TargetMode="External"/><Relationship Id="rId1" Type="http://schemas.openxmlformats.org/officeDocument/2006/relationships/hyperlink" Target="https://libguides.tcd.ie/academic-integrity" TargetMode="Externa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diagrams/_rels/data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5" Type="http://schemas.openxmlformats.org/officeDocument/2006/relationships/image" Target="../media/image22.svg"/><Relationship Id="rId4" Type="http://schemas.openxmlformats.org/officeDocument/2006/relationships/image" Target="../media/image21.svg"/></Relationships>
</file>

<file path=ppt/diagrams/_rels/data7.xml.rels><?xml version="1.0" encoding="UTF-8" standalone="yes"?>
<Relationships xmlns="http://schemas.openxmlformats.org/package/2006/relationships"><Relationship Id="rId1" Type="http://schemas.openxmlformats.org/officeDocument/2006/relationships/hyperlink" Target="mailto:genadgso@tcd.ie"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6" Type="http://schemas.openxmlformats.org/officeDocument/2006/relationships/hyperlink" Target="https://www.tcd.ie/sld/your-student-journey/postgraduate-students/" TargetMode="External"/><Relationship Id="rId5" Type="http://schemas.openxmlformats.org/officeDocument/2006/relationships/image" Target="../media/image16.svg"/><Relationship Id="rId4" Type="http://schemas.openxmlformats.org/officeDocument/2006/relationships/hyperlink" Target="https://libguides.tcd.ie/academic-integrity" TargetMode="External"/></Relationships>
</file>

<file path=ppt/diagrams/_rels/drawing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5" Type="http://schemas.openxmlformats.org/officeDocument/2006/relationships/image" Target="../media/image22.svg"/><Relationship Id="rId4" Type="http://schemas.openxmlformats.org/officeDocument/2006/relationships/image" Target="../media/image21.svg"/></Relationships>
</file>

<file path=ppt/diagrams/_rels/drawing7.xml.rels><?xml version="1.0" encoding="UTF-8" standalone="yes"?>
<Relationships xmlns="http://schemas.openxmlformats.org/package/2006/relationships"><Relationship Id="rId1" Type="http://schemas.openxmlformats.org/officeDocument/2006/relationships/hyperlink" Target="mailto:genadgso@tcd.ie"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E80943-502F-42D4-8375-0DD63D819059}" type="doc">
      <dgm:prSet loTypeId="urn:microsoft.com/office/officeart/2008/layout/LinedList" loCatId="list" qsTypeId="urn:microsoft.com/office/officeart/2005/8/quickstyle/simple1" qsCatId="simple" csTypeId="urn:microsoft.com/office/officeart/2005/8/colors/colorful5" csCatId="colorful" phldr="1"/>
      <dgm:spPr/>
      <dgm:t>
        <a:bodyPr/>
        <a:lstStyle/>
        <a:p>
          <a:endParaRPr lang="en-US"/>
        </a:p>
      </dgm:t>
    </dgm:pt>
    <dgm:pt modelId="{FAE9C2F6-23C4-4CD1-AE69-76F1840D3EDD}">
      <dgm:prSet/>
      <dgm:spPr/>
      <dgm:t>
        <a:bodyPr/>
        <a:lstStyle/>
        <a:p>
          <a:r>
            <a:rPr lang="en-US" dirty="0"/>
            <a:t>The University</a:t>
          </a:r>
        </a:p>
      </dgm:t>
    </dgm:pt>
    <dgm:pt modelId="{F8A83AA8-C9D6-4931-B472-59922A6085D4}" type="parTrans" cxnId="{F992F81F-9DCD-4F26-994D-965BE841B911}">
      <dgm:prSet/>
      <dgm:spPr/>
      <dgm:t>
        <a:bodyPr/>
        <a:lstStyle/>
        <a:p>
          <a:endParaRPr lang="en-US"/>
        </a:p>
      </dgm:t>
    </dgm:pt>
    <dgm:pt modelId="{70D4E876-B173-4B2F-BCDC-F406097D0D58}" type="sibTrans" cxnId="{F992F81F-9DCD-4F26-994D-965BE841B911}">
      <dgm:prSet/>
      <dgm:spPr/>
      <dgm:t>
        <a:bodyPr/>
        <a:lstStyle/>
        <a:p>
          <a:endParaRPr lang="en-US"/>
        </a:p>
      </dgm:t>
    </dgm:pt>
    <dgm:pt modelId="{5AC57223-AE6F-4336-8803-54C9529A9EF7}">
      <dgm:prSet/>
      <dgm:spPr/>
      <dgm:t>
        <a:bodyPr/>
        <a:lstStyle/>
        <a:p>
          <a:r>
            <a:rPr lang="en-US"/>
            <a:t>Your School</a:t>
          </a:r>
        </a:p>
      </dgm:t>
    </dgm:pt>
    <dgm:pt modelId="{FC63067F-3111-4A1F-AA8D-CDBE2D040141}" type="parTrans" cxnId="{0F0972BE-8961-41F9-AE68-77E05F432897}">
      <dgm:prSet/>
      <dgm:spPr/>
      <dgm:t>
        <a:bodyPr/>
        <a:lstStyle/>
        <a:p>
          <a:endParaRPr lang="en-US"/>
        </a:p>
      </dgm:t>
    </dgm:pt>
    <dgm:pt modelId="{E6522C2D-D472-4758-A85E-30F3740E15A5}" type="sibTrans" cxnId="{0F0972BE-8961-41F9-AE68-77E05F432897}">
      <dgm:prSet/>
      <dgm:spPr/>
      <dgm:t>
        <a:bodyPr/>
        <a:lstStyle/>
        <a:p>
          <a:endParaRPr lang="en-US"/>
        </a:p>
      </dgm:t>
    </dgm:pt>
    <dgm:pt modelId="{8E66A217-F467-4CDA-AA31-5531571CD1C3}">
      <dgm:prSet/>
      <dgm:spPr/>
      <dgm:t>
        <a:bodyPr/>
        <a:lstStyle/>
        <a:p>
          <a:r>
            <a:rPr lang="en-US"/>
            <a:t>The Office of the Dean of Graduate Studies</a:t>
          </a:r>
        </a:p>
      </dgm:t>
    </dgm:pt>
    <dgm:pt modelId="{0F931047-D7DE-4665-8352-D5859E971DE7}" type="parTrans" cxnId="{4DD4379B-7E7A-4AF2-ACD2-FAF3916C72FD}">
      <dgm:prSet/>
      <dgm:spPr/>
      <dgm:t>
        <a:bodyPr/>
        <a:lstStyle/>
        <a:p>
          <a:endParaRPr lang="en-US"/>
        </a:p>
      </dgm:t>
    </dgm:pt>
    <dgm:pt modelId="{5D58487D-6846-4532-AD15-9D8A36DFFC79}" type="sibTrans" cxnId="{4DD4379B-7E7A-4AF2-ACD2-FAF3916C72FD}">
      <dgm:prSet/>
      <dgm:spPr/>
      <dgm:t>
        <a:bodyPr/>
        <a:lstStyle/>
        <a:p>
          <a:endParaRPr lang="en-US"/>
        </a:p>
      </dgm:t>
    </dgm:pt>
    <dgm:pt modelId="{DCADEDDE-27D1-4877-831B-566650FF4047}">
      <dgm:prSet/>
      <dgm:spPr/>
      <dgm:t>
        <a:bodyPr/>
        <a:lstStyle/>
        <a:p>
          <a:r>
            <a:rPr lang="en-US"/>
            <a:t>Your Postgraduate Journey</a:t>
          </a:r>
        </a:p>
      </dgm:t>
    </dgm:pt>
    <dgm:pt modelId="{98285034-8E61-4CEE-8137-C1D8F9A41AF4}" type="parTrans" cxnId="{F4D53860-598E-4BF5-9351-1469BEC3C99B}">
      <dgm:prSet/>
      <dgm:spPr/>
      <dgm:t>
        <a:bodyPr/>
        <a:lstStyle/>
        <a:p>
          <a:endParaRPr lang="en-US"/>
        </a:p>
      </dgm:t>
    </dgm:pt>
    <dgm:pt modelId="{FC7CA5AF-365F-4861-ABCB-C360A1D102B3}" type="sibTrans" cxnId="{F4D53860-598E-4BF5-9351-1469BEC3C99B}">
      <dgm:prSet/>
      <dgm:spPr/>
      <dgm:t>
        <a:bodyPr/>
        <a:lstStyle/>
        <a:p>
          <a:endParaRPr lang="en-US"/>
        </a:p>
      </dgm:t>
    </dgm:pt>
    <dgm:pt modelId="{CB0CE8BA-DCB4-4151-8FAC-86DCF05E7F2E}">
      <dgm:prSet/>
      <dgm:spPr/>
      <dgm:t>
        <a:bodyPr/>
        <a:lstStyle/>
        <a:p>
          <a:r>
            <a:rPr lang="en-US"/>
            <a:t>The Structured PhD</a:t>
          </a:r>
        </a:p>
      </dgm:t>
    </dgm:pt>
    <dgm:pt modelId="{DBC0CDB4-C5CF-4499-99D2-D347BA06AE9D}" type="parTrans" cxnId="{C7CC4F2C-094D-4F4F-8A1F-7A64E454CBAF}">
      <dgm:prSet/>
      <dgm:spPr/>
      <dgm:t>
        <a:bodyPr/>
        <a:lstStyle/>
        <a:p>
          <a:endParaRPr lang="en-US"/>
        </a:p>
      </dgm:t>
    </dgm:pt>
    <dgm:pt modelId="{3E63E5CE-0C30-488B-BCF4-AC579A10CA3D}" type="sibTrans" cxnId="{C7CC4F2C-094D-4F4F-8A1F-7A64E454CBAF}">
      <dgm:prSet/>
      <dgm:spPr/>
      <dgm:t>
        <a:bodyPr/>
        <a:lstStyle/>
        <a:p>
          <a:endParaRPr lang="en-US"/>
        </a:p>
      </dgm:t>
    </dgm:pt>
    <dgm:pt modelId="{E831EE80-A6FA-F14F-9D4E-80758215D392}" type="pres">
      <dgm:prSet presAssocID="{8AE80943-502F-42D4-8375-0DD63D819059}" presName="vert0" presStyleCnt="0">
        <dgm:presLayoutVars>
          <dgm:dir/>
          <dgm:animOne val="branch"/>
          <dgm:animLvl val="lvl"/>
        </dgm:presLayoutVars>
      </dgm:prSet>
      <dgm:spPr/>
    </dgm:pt>
    <dgm:pt modelId="{E13ECBA4-C472-4948-A6BC-621FAA1815E4}" type="pres">
      <dgm:prSet presAssocID="{FAE9C2F6-23C4-4CD1-AE69-76F1840D3EDD}" presName="thickLine" presStyleLbl="alignNode1" presStyleIdx="0" presStyleCnt="5"/>
      <dgm:spPr/>
    </dgm:pt>
    <dgm:pt modelId="{225B68A4-41D4-FE4E-BF98-DE812A59AF69}" type="pres">
      <dgm:prSet presAssocID="{FAE9C2F6-23C4-4CD1-AE69-76F1840D3EDD}" presName="horz1" presStyleCnt="0"/>
      <dgm:spPr/>
    </dgm:pt>
    <dgm:pt modelId="{FACBBA83-B3A9-9A40-88D4-37B199C6C17B}" type="pres">
      <dgm:prSet presAssocID="{FAE9C2F6-23C4-4CD1-AE69-76F1840D3EDD}" presName="tx1" presStyleLbl="revTx" presStyleIdx="0" presStyleCnt="5"/>
      <dgm:spPr/>
    </dgm:pt>
    <dgm:pt modelId="{5FE0EF54-4563-6B44-8E82-D612B7073D76}" type="pres">
      <dgm:prSet presAssocID="{FAE9C2F6-23C4-4CD1-AE69-76F1840D3EDD}" presName="vert1" presStyleCnt="0"/>
      <dgm:spPr/>
    </dgm:pt>
    <dgm:pt modelId="{5B099F43-5AA8-6046-A999-C6D6CD28F0D5}" type="pres">
      <dgm:prSet presAssocID="{5AC57223-AE6F-4336-8803-54C9529A9EF7}" presName="thickLine" presStyleLbl="alignNode1" presStyleIdx="1" presStyleCnt="5"/>
      <dgm:spPr/>
    </dgm:pt>
    <dgm:pt modelId="{AA355813-E48A-7743-A396-56D6E878F7B5}" type="pres">
      <dgm:prSet presAssocID="{5AC57223-AE6F-4336-8803-54C9529A9EF7}" presName="horz1" presStyleCnt="0"/>
      <dgm:spPr/>
    </dgm:pt>
    <dgm:pt modelId="{1627FA11-6DAB-9D40-B3AB-03AB507258CB}" type="pres">
      <dgm:prSet presAssocID="{5AC57223-AE6F-4336-8803-54C9529A9EF7}" presName="tx1" presStyleLbl="revTx" presStyleIdx="1" presStyleCnt="5"/>
      <dgm:spPr/>
    </dgm:pt>
    <dgm:pt modelId="{F8122010-9F2F-194C-9B99-B964662ECDE0}" type="pres">
      <dgm:prSet presAssocID="{5AC57223-AE6F-4336-8803-54C9529A9EF7}" presName="vert1" presStyleCnt="0"/>
      <dgm:spPr/>
    </dgm:pt>
    <dgm:pt modelId="{66E6B22C-C87D-2640-A300-E3472AB544C9}" type="pres">
      <dgm:prSet presAssocID="{8E66A217-F467-4CDA-AA31-5531571CD1C3}" presName="thickLine" presStyleLbl="alignNode1" presStyleIdx="2" presStyleCnt="5"/>
      <dgm:spPr/>
    </dgm:pt>
    <dgm:pt modelId="{C77CC5C3-7E96-D048-8408-A3EC9AEE9774}" type="pres">
      <dgm:prSet presAssocID="{8E66A217-F467-4CDA-AA31-5531571CD1C3}" presName="horz1" presStyleCnt="0"/>
      <dgm:spPr/>
    </dgm:pt>
    <dgm:pt modelId="{87102B78-82C8-C147-8415-5F0F5333274A}" type="pres">
      <dgm:prSet presAssocID="{8E66A217-F467-4CDA-AA31-5531571CD1C3}" presName="tx1" presStyleLbl="revTx" presStyleIdx="2" presStyleCnt="5"/>
      <dgm:spPr/>
    </dgm:pt>
    <dgm:pt modelId="{2B4AC301-7600-F14F-ABE3-1028AEC87E5B}" type="pres">
      <dgm:prSet presAssocID="{8E66A217-F467-4CDA-AA31-5531571CD1C3}" presName="vert1" presStyleCnt="0"/>
      <dgm:spPr/>
    </dgm:pt>
    <dgm:pt modelId="{EA1E58ED-5468-F447-B70D-009EE2AEF1AB}" type="pres">
      <dgm:prSet presAssocID="{DCADEDDE-27D1-4877-831B-566650FF4047}" presName="thickLine" presStyleLbl="alignNode1" presStyleIdx="3" presStyleCnt="5"/>
      <dgm:spPr/>
    </dgm:pt>
    <dgm:pt modelId="{D864FC19-3B14-8649-8B53-FCF63A148ACA}" type="pres">
      <dgm:prSet presAssocID="{DCADEDDE-27D1-4877-831B-566650FF4047}" presName="horz1" presStyleCnt="0"/>
      <dgm:spPr/>
    </dgm:pt>
    <dgm:pt modelId="{B93EC5D8-8CD9-2F40-89B2-05D6B450D18C}" type="pres">
      <dgm:prSet presAssocID="{DCADEDDE-27D1-4877-831B-566650FF4047}" presName="tx1" presStyleLbl="revTx" presStyleIdx="3" presStyleCnt="5"/>
      <dgm:spPr/>
    </dgm:pt>
    <dgm:pt modelId="{9AAE3658-A290-D445-8C17-292AC7838E0A}" type="pres">
      <dgm:prSet presAssocID="{DCADEDDE-27D1-4877-831B-566650FF4047}" presName="vert1" presStyleCnt="0"/>
      <dgm:spPr/>
    </dgm:pt>
    <dgm:pt modelId="{BE4A2E84-76A2-7D45-8CAF-3987C83A7D21}" type="pres">
      <dgm:prSet presAssocID="{CB0CE8BA-DCB4-4151-8FAC-86DCF05E7F2E}" presName="thickLine" presStyleLbl="alignNode1" presStyleIdx="4" presStyleCnt="5"/>
      <dgm:spPr/>
    </dgm:pt>
    <dgm:pt modelId="{2A328856-47C8-1648-B894-9B96DE044870}" type="pres">
      <dgm:prSet presAssocID="{CB0CE8BA-DCB4-4151-8FAC-86DCF05E7F2E}" presName="horz1" presStyleCnt="0"/>
      <dgm:spPr/>
    </dgm:pt>
    <dgm:pt modelId="{ACECE56E-BDCD-CB41-8255-344DACEB953E}" type="pres">
      <dgm:prSet presAssocID="{CB0CE8BA-DCB4-4151-8FAC-86DCF05E7F2E}" presName="tx1" presStyleLbl="revTx" presStyleIdx="4" presStyleCnt="5"/>
      <dgm:spPr/>
    </dgm:pt>
    <dgm:pt modelId="{6858D212-B9B6-3C48-953C-EF2E51132C94}" type="pres">
      <dgm:prSet presAssocID="{CB0CE8BA-DCB4-4151-8FAC-86DCF05E7F2E}" presName="vert1" presStyleCnt="0"/>
      <dgm:spPr/>
    </dgm:pt>
  </dgm:ptLst>
  <dgm:cxnLst>
    <dgm:cxn modelId="{74CEE506-14DF-6743-8736-C8462861A216}" type="presOf" srcId="{8AE80943-502F-42D4-8375-0DD63D819059}" destId="{E831EE80-A6FA-F14F-9D4E-80758215D392}" srcOrd="0" destOrd="0" presId="urn:microsoft.com/office/officeart/2008/layout/LinedList"/>
    <dgm:cxn modelId="{F992F81F-9DCD-4F26-994D-965BE841B911}" srcId="{8AE80943-502F-42D4-8375-0DD63D819059}" destId="{FAE9C2F6-23C4-4CD1-AE69-76F1840D3EDD}" srcOrd="0" destOrd="0" parTransId="{F8A83AA8-C9D6-4931-B472-59922A6085D4}" sibTransId="{70D4E876-B173-4B2F-BCDC-F406097D0D58}"/>
    <dgm:cxn modelId="{C7CC4F2C-094D-4F4F-8A1F-7A64E454CBAF}" srcId="{8AE80943-502F-42D4-8375-0DD63D819059}" destId="{CB0CE8BA-DCB4-4151-8FAC-86DCF05E7F2E}" srcOrd="4" destOrd="0" parTransId="{DBC0CDB4-C5CF-4499-99D2-D347BA06AE9D}" sibTransId="{3E63E5CE-0C30-488B-BCF4-AC579A10CA3D}"/>
    <dgm:cxn modelId="{85321A2D-1125-984B-B365-775390D9C5FD}" type="presOf" srcId="{5AC57223-AE6F-4336-8803-54C9529A9EF7}" destId="{1627FA11-6DAB-9D40-B3AB-03AB507258CB}" srcOrd="0" destOrd="0" presId="urn:microsoft.com/office/officeart/2008/layout/LinedList"/>
    <dgm:cxn modelId="{C1BE3B53-E28E-F441-BB96-8C17D8E7C0C8}" type="presOf" srcId="{8E66A217-F467-4CDA-AA31-5531571CD1C3}" destId="{87102B78-82C8-C147-8415-5F0F5333274A}" srcOrd="0" destOrd="0" presId="urn:microsoft.com/office/officeart/2008/layout/LinedList"/>
    <dgm:cxn modelId="{F4D53860-598E-4BF5-9351-1469BEC3C99B}" srcId="{8AE80943-502F-42D4-8375-0DD63D819059}" destId="{DCADEDDE-27D1-4877-831B-566650FF4047}" srcOrd="3" destOrd="0" parTransId="{98285034-8E61-4CEE-8137-C1D8F9A41AF4}" sibTransId="{FC7CA5AF-365F-4861-ABCB-C360A1D102B3}"/>
    <dgm:cxn modelId="{4DD4379B-7E7A-4AF2-ACD2-FAF3916C72FD}" srcId="{8AE80943-502F-42D4-8375-0DD63D819059}" destId="{8E66A217-F467-4CDA-AA31-5531571CD1C3}" srcOrd="2" destOrd="0" parTransId="{0F931047-D7DE-4665-8352-D5859E971DE7}" sibTransId="{5D58487D-6846-4532-AD15-9D8A36DFFC79}"/>
    <dgm:cxn modelId="{0F0972BE-8961-41F9-AE68-77E05F432897}" srcId="{8AE80943-502F-42D4-8375-0DD63D819059}" destId="{5AC57223-AE6F-4336-8803-54C9529A9EF7}" srcOrd="1" destOrd="0" parTransId="{FC63067F-3111-4A1F-AA8D-CDBE2D040141}" sibTransId="{E6522C2D-D472-4758-A85E-30F3740E15A5}"/>
    <dgm:cxn modelId="{D1C3A1C7-AA2F-354A-A310-0A4DFC6BBA1C}" type="presOf" srcId="{CB0CE8BA-DCB4-4151-8FAC-86DCF05E7F2E}" destId="{ACECE56E-BDCD-CB41-8255-344DACEB953E}" srcOrd="0" destOrd="0" presId="urn:microsoft.com/office/officeart/2008/layout/LinedList"/>
    <dgm:cxn modelId="{470ADFE0-8B37-3A43-9E6E-9F3282907856}" type="presOf" srcId="{DCADEDDE-27D1-4877-831B-566650FF4047}" destId="{B93EC5D8-8CD9-2F40-89B2-05D6B450D18C}" srcOrd="0" destOrd="0" presId="urn:microsoft.com/office/officeart/2008/layout/LinedList"/>
    <dgm:cxn modelId="{DCA35CE3-748B-8F4D-8BB0-5608C12DCDC8}" type="presOf" srcId="{FAE9C2F6-23C4-4CD1-AE69-76F1840D3EDD}" destId="{FACBBA83-B3A9-9A40-88D4-37B199C6C17B}" srcOrd="0" destOrd="0" presId="urn:microsoft.com/office/officeart/2008/layout/LinedList"/>
    <dgm:cxn modelId="{97D014CC-757E-EF42-BD8C-EAF78D78A30B}" type="presParOf" srcId="{E831EE80-A6FA-F14F-9D4E-80758215D392}" destId="{E13ECBA4-C472-4948-A6BC-621FAA1815E4}" srcOrd="0" destOrd="0" presId="urn:microsoft.com/office/officeart/2008/layout/LinedList"/>
    <dgm:cxn modelId="{FFF17055-D864-F140-BBBE-6FF13F154713}" type="presParOf" srcId="{E831EE80-A6FA-F14F-9D4E-80758215D392}" destId="{225B68A4-41D4-FE4E-BF98-DE812A59AF69}" srcOrd="1" destOrd="0" presId="urn:microsoft.com/office/officeart/2008/layout/LinedList"/>
    <dgm:cxn modelId="{4C64500E-5E9E-1542-981F-908B44A5E24A}" type="presParOf" srcId="{225B68A4-41D4-FE4E-BF98-DE812A59AF69}" destId="{FACBBA83-B3A9-9A40-88D4-37B199C6C17B}" srcOrd="0" destOrd="0" presId="urn:microsoft.com/office/officeart/2008/layout/LinedList"/>
    <dgm:cxn modelId="{ADADDCD9-6634-F342-BC99-AC03C51C10AF}" type="presParOf" srcId="{225B68A4-41D4-FE4E-BF98-DE812A59AF69}" destId="{5FE0EF54-4563-6B44-8E82-D612B7073D76}" srcOrd="1" destOrd="0" presId="urn:microsoft.com/office/officeart/2008/layout/LinedList"/>
    <dgm:cxn modelId="{E80E946E-21CF-EC4B-98C2-0693D45D4EFE}" type="presParOf" srcId="{E831EE80-A6FA-F14F-9D4E-80758215D392}" destId="{5B099F43-5AA8-6046-A999-C6D6CD28F0D5}" srcOrd="2" destOrd="0" presId="urn:microsoft.com/office/officeart/2008/layout/LinedList"/>
    <dgm:cxn modelId="{00C4DD9F-94F1-5543-8986-8233EC67FABC}" type="presParOf" srcId="{E831EE80-A6FA-F14F-9D4E-80758215D392}" destId="{AA355813-E48A-7743-A396-56D6E878F7B5}" srcOrd="3" destOrd="0" presId="urn:microsoft.com/office/officeart/2008/layout/LinedList"/>
    <dgm:cxn modelId="{46926474-139F-254E-A8B1-52ABD41B2762}" type="presParOf" srcId="{AA355813-E48A-7743-A396-56D6E878F7B5}" destId="{1627FA11-6DAB-9D40-B3AB-03AB507258CB}" srcOrd="0" destOrd="0" presId="urn:microsoft.com/office/officeart/2008/layout/LinedList"/>
    <dgm:cxn modelId="{ECD42B38-CE0F-3549-9AAE-8432B258B64D}" type="presParOf" srcId="{AA355813-E48A-7743-A396-56D6E878F7B5}" destId="{F8122010-9F2F-194C-9B99-B964662ECDE0}" srcOrd="1" destOrd="0" presId="urn:microsoft.com/office/officeart/2008/layout/LinedList"/>
    <dgm:cxn modelId="{18A1F0CF-96E3-5644-8D1A-950ADC9EEDCA}" type="presParOf" srcId="{E831EE80-A6FA-F14F-9D4E-80758215D392}" destId="{66E6B22C-C87D-2640-A300-E3472AB544C9}" srcOrd="4" destOrd="0" presId="urn:microsoft.com/office/officeart/2008/layout/LinedList"/>
    <dgm:cxn modelId="{F7A5D269-8345-1841-BA83-8176DEC8E05C}" type="presParOf" srcId="{E831EE80-A6FA-F14F-9D4E-80758215D392}" destId="{C77CC5C3-7E96-D048-8408-A3EC9AEE9774}" srcOrd="5" destOrd="0" presId="urn:microsoft.com/office/officeart/2008/layout/LinedList"/>
    <dgm:cxn modelId="{4BB15356-93CF-E546-ABA2-AA080504BCEB}" type="presParOf" srcId="{C77CC5C3-7E96-D048-8408-A3EC9AEE9774}" destId="{87102B78-82C8-C147-8415-5F0F5333274A}" srcOrd="0" destOrd="0" presId="urn:microsoft.com/office/officeart/2008/layout/LinedList"/>
    <dgm:cxn modelId="{D6BF570B-1F5E-054E-B82E-DC615340CB1C}" type="presParOf" srcId="{C77CC5C3-7E96-D048-8408-A3EC9AEE9774}" destId="{2B4AC301-7600-F14F-ABE3-1028AEC87E5B}" srcOrd="1" destOrd="0" presId="urn:microsoft.com/office/officeart/2008/layout/LinedList"/>
    <dgm:cxn modelId="{992CDDC2-7CEB-7F4A-A90A-34C6C996FC84}" type="presParOf" srcId="{E831EE80-A6FA-F14F-9D4E-80758215D392}" destId="{EA1E58ED-5468-F447-B70D-009EE2AEF1AB}" srcOrd="6" destOrd="0" presId="urn:microsoft.com/office/officeart/2008/layout/LinedList"/>
    <dgm:cxn modelId="{0DE15BFD-C360-1E4F-B2C6-8428A9BC1094}" type="presParOf" srcId="{E831EE80-A6FA-F14F-9D4E-80758215D392}" destId="{D864FC19-3B14-8649-8B53-FCF63A148ACA}" srcOrd="7" destOrd="0" presId="urn:microsoft.com/office/officeart/2008/layout/LinedList"/>
    <dgm:cxn modelId="{47412678-34B7-9E4B-B542-2E12B5F6A9A4}" type="presParOf" srcId="{D864FC19-3B14-8649-8B53-FCF63A148ACA}" destId="{B93EC5D8-8CD9-2F40-89B2-05D6B450D18C}" srcOrd="0" destOrd="0" presId="urn:microsoft.com/office/officeart/2008/layout/LinedList"/>
    <dgm:cxn modelId="{C064500C-770D-2943-94EE-25992E677901}" type="presParOf" srcId="{D864FC19-3B14-8649-8B53-FCF63A148ACA}" destId="{9AAE3658-A290-D445-8C17-292AC7838E0A}" srcOrd="1" destOrd="0" presId="urn:microsoft.com/office/officeart/2008/layout/LinedList"/>
    <dgm:cxn modelId="{3C1D1998-E4BB-2C4B-8103-4DD736731131}" type="presParOf" srcId="{E831EE80-A6FA-F14F-9D4E-80758215D392}" destId="{BE4A2E84-76A2-7D45-8CAF-3987C83A7D21}" srcOrd="8" destOrd="0" presId="urn:microsoft.com/office/officeart/2008/layout/LinedList"/>
    <dgm:cxn modelId="{54F8B1D5-F6D5-FE4F-B37F-B42DA3A44C33}" type="presParOf" srcId="{E831EE80-A6FA-F14F-9D4E-80758215D392}" destId="{2A328856-47C8-1648-B894-9B96DE044870}" srcOrd="9" destOrd="0" presId="urn:microsoft.com/office/officeart/2008/layout/LinedList"/>
    <dgm:cxn modelId="{FA27EFCA-203A-A048-AF32-DFA72D512783}" type="presParOf" srcId="{2A328856-47C8-1648-B894-9B96DE044870}" destId="{ACECE56E-BDCD-CB41-8255-344DACEB953E}" srcOrd="0" destOrd="0" presId="urn:microsoft.com/office/officeart/2008/layout/LinedList"/>
    <dgm:cxn modelId="{57C19FAF-0ED3-1248-BADC-C2559C9A6B6E}" type="presParOf" srcId="{2A328856-47C8-1648-B894-9B96DE044870}" destId="{6858D212-B9B6-3C48-953C-EF2E51132C9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59DA47-4F13-D74D-8716-E02DC14F626D}" type="doc">
      <dgm:prSet loTypeId="urn:microsoft.com/office/officeart/2009/layout/CirclePictureHierarchy" loCatId="" qsTypeId="urn:microsoft.com/office/officeart/2005/8/quickstyle/simple1" qsCatId="simple" csTypeId="urn:microsoft.com/office/officeart/2005/8/colors/accent1_2" csCatId="accent1" phldr="1"/>
      <dgm:spPr/>
      <dgm:t>
        <a:bodyPr/>
        <a:lstStyle/>
        <a:p>
          <a:endParaRPr lang="en-GB"/>
        </a:p>
      </dgm:t>
    </dgm:pt>
    <dgm:pt modelId="{CC6F3ACD-6AB2-B447-8342-E4C11D946FD4}">
      <dgm:prSet phldrT="[Text]" custT="1"/>
      <dgm:spPr/>
      <dgm:t>
        <a:bodyPr/>
        <a:lstStyle/>
        <a:p>
          <a:r>
            <a:rPr lang="en-GB" sz="2800" dirty="0">
              <a:solidFill>
                <a:schemeClr val="accent5">
                  <a:lumMod val="50000"/>
                </a:schemeClr>
              </a:solidFill>
            </a:rPr>
            <a:t>University</a:t>
          </a:r>
          <a:endParaRPr lang="en-GB" sz="1800" dirty="0">
            <a:solidFill>
              <a:schemeClr val="accent5">
                <a:lumMod val="50000"/>
              </a:schemeClr>
            </a:solidFill>
          </a:endParaRPr>
        </a:p>
      </dgm:t>
    </dgm:pt>
    <dgm:pt modelId="{27E9EDA6-AEC8-FA49-8418-3178573D2524}" type="parTrans" cxnId="{0E036F9F-8614-804F-A093-D34A18432581}">
      <dgm:prSet/>
      <dgm:spPr/>
      <dgm:t>
        <a:bodyPr/>
        <a:lstStyle/>
        <a:p>
          <a:endParaRPr lang="en-GB"/>
        </a:p>
      </dgm:t>
    </dgm:pt>
    <dgm:pt modelId="{CE239B11-AC4D-394F-AD5A-B9F826046C57}" type="sibTrans" cxnId="{0E036F9F-8614-804F-A093-D34A18432581}">
      <dgm:prSet/>
      <dgm:spPr/>
      <dgm:t>
        <a:bodyPr/>
        <a:lstStyle/>
        <a:p>
          <a:endParaRPr lang="en-GB"/>
        </a:p>
      </dgm:t>
    </dgm:pt>
    <dgm:pt modelId="{DC7E58F3-9C3F-B442-BB3B-6387D59D4983}">
      <dgm:prSet phldrT="[Text]" custT="1"/>
      <dgm:spPr/>
      <dgm:t>
        <a:bodyPr/>
        <a:lstStyle/>
        <a:p>
          <a:r>
            <a:rPr lang="en-GB" sz="1800"/>
            <a:t>AHSS</a:t>
          </a:r>
          <a:endParaRPr lang="en-GB" sz="1100" dirty="0"/>
        </a:p>
      </dgm:t>
    </dgm:pt>
    <dgm:pt modelId="{E31D0B84-7479-934C-8234-EE27860EC7B0}" type="parTrans" cxnId="{DE8DC1D8-5C9A-0241-BEA5-ADD8290E46EB}">
      <dgm:prSet/>
      <dgm:spPr/>
      <dgm:t>
        <a:bodyPr/>
        <a:lstStyle/>
        <a:p>
          <a:endParaRPr lang="en-GB"/>
        </a:p>
      </dgm:t>
    </dgm:pt>
    <dgm:pt modelId="{53456EED-F0C2-084F-88E2-10C0CDDAE399}" type="sibTrans" cxnId="{DE8DC1D8-5C9A-0241-BEA5-ADD8290E46EB}">
      <dgm:prSet/>
      <dgm:spPr/>
      <dgm:t>
        <a:bodyPr/>
        <a:lstStyle/>
        <a:p>
          <a:endParaRPr lang="en-GB"/>
        </a:p>
      </dgm:t>
    </dgm:pt>
    <dgm:pt modelId="{E8CD3B9D-6A0B-CA46-9564-316859D19DCD}">
      <dgm:prSet phldrT="[Text]" custT="1"/>
      <dgm:spPr/>
      <dgm:t>
        <a:bodyPr/>
        <a:lstStyle/>
        <a:p>
          <a:r>
            <a:rPr lang="en-GB" sz="1800"/>
            <a:t>STEM</a:t>
          </a:r>
          <a:endParaRPr lang="en-GB" sz="1100"/>
        </a:p>
      </dgm:t>
    </dgm:pt>
    <dgm:pt modelId="{1B885505-4B16-694D-AB31-205C5785B1A4}" type="parTrans" cxnId="{6E16E93C-3277-4644-8244-F46971021AE8}">
      <dgm:prSet/>
      <dgm:spPr/>
      <dgm:t>
        <a:bodyPr/>
        <a:lstStyle/>
        <a:p>
          <a:endParaRPr lang="en-GB"/>
        </a:p>
      </dgm:t>
    </dgm:pt>
    <dgm:pt modelId="{DDE3C11E-1302-5C4D-9AE9-C6F21A8DE535}" type="sibTrans" cxnId="{6E16E93C-3277-4644-8244-F46971021AE8}">
      <dgm:prSet/>
      <dgm:spPr/>
      <dgm:t>
        <a:bodyPr/>
        <a:lstStyle/>
        <a:p>
          <a:endParaRPr lang="en-GB"/>
        </a:p>
      </dgm:t>
    </dgm:pt>
    <dgm:pt modelId="{3154A86A-2BF7-624E-9C73-FC53A348263A}">
      <dgm:prSet custT="1"/>
      <dgm:spPr/>
      <dgm:t>
        <a:bodyPr/>
        <a:lstStyle/>
        <a:p>
          <a:r>
            <a:rPr lang="en-GB" sz="1800"/>
            <a:t>HS</a:t>
          </a:r>
        </a:p>
      </dgm:t>
    </dgm:pt>
    <dgm:pt modelId="{AC577F35-848F-F94B-BB8D-49FD74B109B4}" type="parTrans" cxnId="{76D2DCE7-2FAB-5747-9BDD-FE1706B93FAE}">
      <dgm:prSet/>
      <dgm:spPr/>
      <dgm:t>
        <a:bodyPr/>
        <a:lstStyle/>
        <a:p>
          <a:endParaRPr lang="en-GB"/>
        </a:p>
      </dgm:t>
    </dgm:pt>
    <dgm:pt modelId="{CF3AA724-38CE-9C4B-876E-B7ED39FB7305}" type="sibTrans" cxnId="{76D2DCE7-2FAB-5747-9BDD-FE1706B93FAE}">
      <dgm:prSet/>
      <dgm:spPr/>
      <dgm:t>
        <a:bodyPr/>
        <a:lstStyle/>
        <a:p>
          <a:endParaRPr lang="en-GB"/>
        </a:p>
      </dgm:t>
    </dgm:pt>
    <dgm:pt modelId="{B06A8869-DFD1-DD4C-8126-EC48E2AB0EDB}" type="pres">
      <dgm:prSet presAssocID="{3E59DA47-4F13-D74D-8716-E02DC14F626D}" presName="hierChild1" presStyleCnt="0">
        <dgm:presLayoutVars>
          <dgm:chPref val="1"/>
          <dgm:dir/>
          <dgm:animOne val="branch"/>
          <dgm:animLvl val="lvl"/>
          <dgm:resizeHandles/>
        </dgm:presLayoutVars>
      </dgm:prSet>
      <dgm:spPr/>
    </dgm:pt>
    <dgm:pt modelId="{3BA4B714-FDA4-0340-B1A1-67737B7366E2}" type="pres">
      <dgm:prSet presAssocID="{CC6F3ACD-6AB2-B447-8342-E4C11D946FD4}" presName="hierRoot1" presStyleCnt="0"/>
      <dgm:spPr/>
    </dgm:pt>
    <dgm:pt modelId="{C6DD4FC7-56D7-C941-AB8A-D567178F316C}" type="pres">
      <dgm:prSet presAssocID="{CC6F3ACD-6AB2-B447-8342-E4C11D946FD4}" presName="composite" presStyleCnt="0"/>
      <dgm:spPr/>
    </dgm:pt>
    <dgm:pt modelId="{A2E68AA3-3B00-C24B-A610-44E18A0960A6}" type="pres">
      <dgm:prSet presAssocID="{CC6F3ACD-6AB2-B447-8342-E4C11D946FD4}" presName="image" presStyleLbl="node0" presStyleIdx="0" presStyleCnt="1" custScaleY="69892" custLinFactNeighborX="49426" custLinFactNeighborY="-4864"/>
      <dgm:spPr/>
    </dgm:pt>
    <dgm:pt modelId="{BBF49B57-C784-6546-8ECE-A3DADD5AC21F}" type="pres">
      <dgm:prSet presAssocID="{CC6F3ACD-6AB2-B447-8342-E4C11D946FD4}" presName="text" presStyleLbl="revTx" presStyleIdx="0" presStyleCnt="4" custScaleX="332727" custLinFactNeighborX="74874" custLinFactNeighborY="-55040">
        <dgm:presLayoutVars>
          <dgm:chPref val="3"/>
        </dgm:presLayoutVars>
      </dgm:prSet>
      <dgm:spPr/>
    </dgm:pt>
    <dgm:pt modelId="{30008F9C-DBF2-1B4D-AB17-14FB9B717D7E}" type="pres">
      <dgm:prSet presAssocID="{CC6F3ACD-6AB2-B447-8342-E4C11D946FD4}" presName="hierChild2" presStyleCnt="0"/>
      <dgm:spPr/>
    </dgm:pt>
    <dgm:pt modelId="{07B05E3F-B9DB-5C4A-8759-6CC6BD70F142}" type="pres">
      <dgm:prSet presAssocID="{E31D0B84-7479-934C-8234-EE27860EC7B0}" presName="Name10" presStyleLbl="parChTrans1D2" presStyleIdx="0" presStyleCnt="3"/>
      <dgm:spPr/>
    </dgm:pt>
    <dgm:pt modelId="{DD6B8E12-A6F2-9A48-858C-203919583A54}" type="pres">
      <dgm:prSet presAssocID="{DC7E58F3-9C3F-B442-BB3B-6387D59D4983}" presName="hierRoot2" presStyleCnt="0"/>
      <dgm:spPr/>
    </dgm:pt>
    <dgm:pt modelId="{41F6A36B-10FE-B248-A630-F20BF9E1CD12}" type="pres">
      <dgm:prSet presAssocID="{DC7E58F3-9C3F-B442-BB3B-6387D59D4983}" presName="composite2" presStyleCnt="0"/>
      <dgm:spPr/>
    </dgm:pt>
    <dgm:pt modelId="{820AF74C-3F0B-1E41-8BB6-D9293641CAD8}" type="pres">
      <dgm:prSet presAssocID="{DC7E58F3-9C3F-B442-BB3B-6387D59D4983}" presName="image2" presStyleLbl="node2" presStyleIdx="0" presStyleCnt="3"/>
      <dgm:spPr/>
    </dgm:pt>
    <dgm:pt modelId="{6604BBAB-4140-954E-8838-0043C1E2B07D}" type="pres">
      <dgm:prSet presAssocID="{DC7E58F3-9C3F-B442-BB3B-6387D59D4983}" presName="text2" presStyleLbl="revTx" presStyleIdx="1" presStyleCnt="4">
        <dgm:presLayoutVars>
          <dgm:chPref val="3"/>
        </dgm:presLayoutVars>
      </dgm:prSet>
      <dgm:spPr/>
    </dgm:pt>
    <dgm:pt modelId="{C473439A-3FB3-1340-9AA8-3129A4A33661}" type="pres">
      <dgm:prSet presAssocID="{DC7E58F3-9C3F-B442-BB3B-6387D59D4983}" presName="hierChild3" presStyleCnt="0"/>
      <dgm:spPr/>
    </dgm:pt>
    <dgm:pt modelId="{53888302-3ABE-BC45-BBE7-9D7CB82CFFE2}" type="pres">
      <dgm:prSet presAssocID="{1B885505-4B16-694D-AB31-205C5785B1A4}" presName="Name10" presStyleLbl="parChTrans1D2" presStyleIdx="1" presStyleCnt="3"/>
      <dgm:spPr/>
    </dgm:pt>
    <dgm:pt modelId="{C707C698-CDC6-CE4B-B9DA-5F1D733ECACB}" type="pres">
      <dgm:prSet presAssocID="{E8CD3B9D-6A0B-CA46-9564-316859D19DCD}" presName="hierRoot2" presStyleCnt="0"/>
      <dgm:spPr/>
    </dgm:pt>
    <dgm:pt modelId="{F5D92E2B-53C3-ED48-A20E-8BD3EC44BE28}" type="pres">
      <dgm:prSet presAssocID="{E8CD3B9D-6A0B-CA46-9564-316859D19DCD}" presName="composite2" presStyleCnt="0"/>
      <dgm:spPr/>
    </dgm:pt>
    <dgm:pt modelId="{7F15351F-4C95-AE4A-85E3-CBD341699054}" type="pres">
      <dgm:prSet presAssocID="{E8CD3B9D-6A0B-CA46-9564-316859D19DCD}" presName="image2" presStyleLbl="node2" presStyleIdx="1" presStyleCnt="3"/>
      <dgm:spPr/>
    </dgm:pt>
    <dgm:pt modelId="{B0A26296-0AB3-1940-953A-FF6936CC1A15}" type="pres">
      <dgm:prSet presAssocID="{E8CD3B9D-6A0B-CA46-9564-316859D19DCD}" presName="text2" presStyleLbl="revTx" presStyleIdx="2" presStyleCnt="4">
        <dgm:presLayoutVars>
          <dgm:chPref val="3"/>
        </dgm:presLayoutVars>
      </dgm:prSet>
      <dgm:spPr/>
    </dgm:pt>
    <dgm:pt modelId="{47C4D312-9BE7-7848-8DC3-DC81B1183070}" type="pres">
      <dgm:prSet presAssocID="{E8CD3B9D-6A0B-CA46-9564-316859D19DCD}" presName="hierChild3" presStyleCnt="0"/>
      <dgm:spPr/>
    </dgm:pt>
    <dgm:pt modelId="{B36B4B36-0AD9-3243-9FDB-8E10981650D4}" type="pres">
      <dgm:prSet presAssocID="{AC577F35-848F-F94B-BB8D-49FD74B109B4}" presName="Name10" presStyleLbl="parChTrans1D2" presStyleIdx="2" presStyleCnt="3"/>
      <dgm:spPr/>
    </dgm:pt>
    <dgm:pt modelId="{97E9A7DF-94A1-EE4D-9469-AEED434DB79D}" type="pres">
      <dgm:prSet presAssocID="{3154A86A-2BF7-624E-9C73-FC53A348263A}" presName="hierRoot2" presStyleCnt="0"/>
      <dgm:spPr/>
    </dgm:pt>
    <dgm:pt modelId="{CD6922FF-EDFF-5A41-B19A-4D5705A33BCE}" type="pres">
      <dgm:prSet presAssocID="{3154A86A-2BF7-624E-9C73-FC53A348263A}" presName="composite2" presStyleCnt="0"/>
      <dgm:spPr/>
    </dgm:pt>
    <dgm:pt modelId="{17B5B7EA-A41E-CF43-AD82-9F040528FD3F}" type="pres">
      <dgm:prSet presAssocID="{3154A86A-2BF7-624E-9C73-FC53A348263A}" presName="image2" presStyleLbl="node2" presStyleIdx="2" presStyleCnt="3"/>
      <dgm:spPr/>
    </dgm:pt>
    <dgm:pt modelId="{E3970E38-32FD-244F-AFF5-99A6CB968D52}" type="pres">
      <dgm:prSet presAssocID="{3154A86A-2BF7-624E-9C73-FC53A348263A}" presName="text2" presStyleLbl="revTx" presStyleIdx="3" presStyleCnt="4">
        <dgm:presLayoutVars>
          <dgm:chPref val="3"/>
        </dgm:presLayoutVars>
      </dgm:prSet>
      <dgm:spPr/>
    </dgm:pt>
    <dgm:pt modelId="{5CECD706-AE61-2E4F-B9FC-E1D92846DEAA}" type="pres">
      <dgm:prSet presAssocID="{3154A86A-2BF7-624E-9C73-FC53A348263A}" presName="hierChild3" presStyleCnt="0"/>
      <dgm:spPr/>
    </dgm:pt>
  </dgm:ptLst>
  <dgm:cxnLst>
    <dgm:cxn modelId="{94238105-8809-7A44-A9C3-6151E69C80FA}" type="presOf" srcId="{E8CD3B9D-6A0B-CA46-9564-316859D19DCD}" destId="{B0A26296-0AB3-1940-953A-FF6936CC1A15}" srcOrd="0" destOrd="0" presId="urn:microsoft.com/office/officeart/2009/layout/CirclePictureHierarchy"/>
    <dgm:cxn modelId="{BBC0D110-DD5F-324E-AA6F-78ADB8FCC6EE}" type="presOf" srcId="{E31D0B84-7479-934C-8234-EE27860EC7B0}" destId="{07B05E3F-B9DB-5C4A-8759-6CC6BD70F142}" srcOrd="0" destOrd="0" presId="urn:microsoft.com/office/officeart/2009/layout/CirclePictureHierarchy"/>
    <dgm:cxn modelId="{964A8F34-25E2-CD4A-9CEB-9D189473DBDD}" type="presOf" srcId="{1B885505-4B16-694D-AB31-205C5785B1A4}" destId="{53888302-3ABE-BC45-BBE7-9D7CB82CFFE2}" srcOrd="0" destOrd="0" presId="urn:microsoft.com/office/officeart/2009/layout/CirclePictureHierarchy"/>
    <dgm:cxn modelId="{6E16E93C-3277-4644-8244-F46971021AE8}" srcId="{CC6F3ACD-6AB2-B447-8342-E4C11D946FD4}" destId="{E8CD3B9D-6A0B-CA46-9564-316859D19DCD}" srcOrd="1" destOrd="0" parTransId="{1B885505-4B16-694D-AB31-205C5785B1A4}" sibTransId="{DDE3C11E-1302-5C4D-9AE9-C6F21A8DE535}"/>
    <dgm:cxn modelId="{FE19DE44-A72C-E54D-97E0-A7D68F512B40}" type="presOf" srcId="{CC6F3ACD-6AB2-B447-8342-E4C11D946FD4}" destId="{BBF49B57-C784-6546-8ECE-A3DADD5AC21F}" srcOrd="0" destOrd="0" presId="urn:microsoft.com/office/officeart/2009/layout/CirclePictureHierarchy"/>
    <dgm:cxn modelId="{0E036F9F-8614-804F-A093-D34A18432581}" srcId="{3E59DA47-4F13-D74D-8716-E02DC14F626D}" destId="{CC6F3ACD-6AB2-B447-8342-E4C11D946FD4}" srcOrd="0" destOrd="0" parTransId="{27E9EDA6-AEC8-FA49-8418-3178573D2524}" sibTransId="{CE239B11-AC4D-394F-AD5A-B9F826046C57}"/>
    <dgm:cxn modelId="{E0F1DDA2-A81B-8F4F-B879-146B076382C9}" type="presOf" srcId="{3E59DA47-4F13-D74D-8716-E02DC14F626D}" destId="{B06A8869-DFD1-DD4C-8126-EC48E2AB0EDB}" srcOrd="0" destOrd="0" presId="urn:microsoft.com/office/officeart/2009/layout/CirclePictureHierarchy"/>
    <dgm:cxn modelId="{8E5B05C2-DCE9-7D4A-A071-DC37EA69E5BB}" type="presOf" srcId="{3154A86A-2BF7-624E-9C73-FC53A348263A}" destId="{E3970E38-32FD-244F-AFF5-99A6CB968D52}" srcOrd="0" destOrd="0" presId="urn:microsoft.com/office/officeart/2009/layout/CirclePictureHierarchy"/>
    <dgm:cxn modelId="{DE8DC1D8-5C9A-0241-BEA5-ADD8290E46EB}" srcId="{CC6F3ACD-6AB2-B447-8342-E4C11D946FD4}" destId="{DC7E58F3-9C3F-B442-BB3B-6387D59D4983}" srcOrd="0" destOrd="0" parTransId="{E31D0B84-7479-934C-8234-EE27860EC7B0}" sibTransId="{53456EED-F0C2-084F-88E2-10C0CDDAE399}"/>
    <dgm:cxn modelId="{D5595AE0-5BA2-9044-92C5-4A7201527382}" type="presOf" srcId="{DC7E58F3-9C3F-B442-BB3B-6387D59D4983}" destId="{6604BBAB-4140-954E-8838-0043C1E2B07D}" srcOrd="0" destOrd="0" presId="urn:microsoft.com/office/officeart/2009/layout/CirclePictureHierarchy"/>
    <dgm:cxn modelId="{76D2DCE7-2FAB-5747-9BDD-FE1706B93FAE}" srcId="{CC6F3ACD-6AB2-B447-8342-E4C11D946FD4}" destId="{3154A86A-2BF7-624E-9C73-FC53A348263A}" srcOrd="2" destOrd="0" parTransId="{AC577F35-848F-F94B-BB8D-49FD74B109B4}" sibTransId="{CF3AA724-38CE-9C4B-876E-B7ED39FB7305}"/>
    <dgm:cxn modelId="{6F603EF7-3525-6547-BA55-3906287157CD}" type="presOf" srcId="{AC577F35-848F-F94B-BB8D-49FD74B109B4}" destId="{B36B4B36-0AD9-3243-9FDB-8E10981650D4}" srcOrd="0" destOrd="0" presId="urn:microsoft.com/office/officeart/2009/layout/CirclePictureHierarchy"/>
    <dgm:cxn modelId="{D8C4DDA0-5B4E-6B48-A2A1-9A4C04690C90}" type="presParOf" srcId="{B06A8869-DFD1-DD4C-8126-EC48E2AB0EDB}" destId="{3BA4B714-FDA4-0340-B1A1-67737B7366E2}" srcOrd="0" destOrd="0" presId="urn:microsoft.com/office/officeart/2009/layout/CirclePictureHierarchy"/>
    <dgm:cxn modelId="{32085C50-BF49-A54E-9BE5-76F45AA898A0}" type="presParOf" srcId="{3BA4B714-FDA4-0340-B1A1-67737B7366E2}" destId="{C6DD4FC7-56D7-C941-AB8A-D567178F316C}" srcOrd="0" destOrd="0" presId="urn:microsoft.com/office/officeart/2009/layout/CirclePictureHierarchy"/>
    <dgm:cxn modelId="{BAB96C20-1F50-0142-964C-A126D21C214E}" type="presParOf" srcId="{C6DD4FC7-56D7-C941-AB8A-D567178F316C}" destId="{A2E68AA3-3B00-C24B-A610-44E18A0960A6}" srcOrd="0" destOrd="0" presId="urn:microsoft.com/office/officeart/2009/layout/CirclePictureHierarchy"/>
    <dgm:cxn modelId="{3FE776D6-A21B-0F43-8E32-B28EF759D6B7}" type="presParOf" srcId="{C6DD4FC7-56D7-C941-AB8A-D567178F316C}" destId="{BBF49B57-C784-6546-8ECE-A3DADD5AC21F}" srcOrd="1" destOrd="0" presId="urn:microsoft.com/office/officeart/2009/layout/CirclePictureHierarchy"/>
    <dgm:cxn modelId="{6B9F457F-7F9C-7B4A-8DCE-0F27F2D89710}" type="presParOf" srcId="{3BA4B714-FDA4-0340-B1A1-67737B7366E2}" destId="{30008F9C-DBF2-1B4D-AB17-14FB9B717D7E}" srcOrd="1" destOrd="0" presId="urn:microsoft.com/office/officeart/2009/layout/CirclePictureHierarchy"/>
    <dgm:cxn modelId="{8E083B8C-5915-3E4F-B81D-861ECEA161D3}" type="presParOf" srcId="{30008F9C-DBF2-1B4D-AB17-14FB9B717D7E}" destId="{07B05E3F-B9DB-5C4A-8759-6CC6BD70F142}" srcOrd="0" destOrd="0" presId="urn:microsoft.com/office/officeart/2009/layout/CirclePictureHierarchy"/>
    <dgm:cxn modelId="{89A64539-F3A7-7E47-96B2-A27332E7A7B4}" type="presParOf" srcId="{30008F9C-DBF2-1B4D-AB17-14FB9B717D7E}" destId="{DD6B8E12-A6F2-9A48-858C-203919583A54}" srcOrd="1" destOrd="0" presId="urn:microsoft.com/office/officeart/2009/layout/CirclePictureHierarchy"/>
    <dgm:cxn modelId="{B76160F5-137C-4F4B-80F7-80DF057846AB}" type="presParOf" srcId="{DD6B8E12-A6F2-9A48-858C-203919583A54}" destId="{41F6A36B-10FE-B248-A630-F20BF9E1CD12}" srcOrd="0" destOrd="0" presId="urn:microsoft.com/office/officeart/2009/layout/CirclePictureHierarchy"/>
    <dgm:cxn modelId="{CE67B7DA-6443-604F-A852-AB1DCD79C555}" type="presParOf" srcId="{41F6A36B-10FE-B248-A630-F20BF9E1CD12}" destId="{820AF74C-3F0B-1E41-8BB6-D9293641CAD8}" srcOrd="0" destOrd="0" presId="urn:microsoft.com/office/officeart/2009/layout/CirclePictureHierarchy"/>
    <dgm:cxn modelId="{0957ADC9-AD8B-3B43-9028-B361C79CDF17}" type="presParOf" srcId="{41F6A36B-10FE-B248-A630-F20BF9E1CD12}" destId="{6604BBAB-4140-954E-8838-0043C1E2B07D}" srcOrd="1" destOrd="0" presId="urn:microsoft.com/office/officeart/2009/layout/CirclePictureHierarchy"/>
    <dgm:cxn modelId="{F18CA8D0-9E65-CC47-9A8C-5970C278EE86}" type="presParOf" srcId="{DD6B8E12-A6F2-9A48-858C-203919583A54}" destId="{C473439A-3FB3-1340-9AA8-3129A4A33661}" srcOrd="1" destOrd="0" presId="urn:microsoft.com/office/officeart/2009/layout/CirclePictureHierarchy"/>
    <dgm:cxn modelId="{494C3420-63C8-F844-809C-E1D5AC9FBC12}" type="presParOf" srcId="{30008F9C-DBF2-1B4D-AB17-14FB9B717D7E}" destId="{53888302-3ABE-BC45-BBE7-9D7CB82CFFE2}" srcOrd="2" destOrd="0" presId="urn:microsoft.com/office/officeart/2009/layout/CirclePictureHierarchy"/>
    <dgm:cxn modelId="{1E6B260F-A67C-3E4B-88CD-F092D27A1E05}" type="presParOf" srcId="{30008F9C-DBF2-1B4D-AB17-14FB9B717D7E}" destId="{C707C698-CDC6-CE4B-B9DA-5F1D733ECACB}" srcOrd="3" destOrd="0" presId="urn:microsoft.com/office/officeart/2009/layout/CirclePictureHierarchy"/>
    <dgm:cxn modelId="{B36AA2B1-5578-154D-B724-07583A33A410}" type="presParOf" srcId="{C707C698-CDC6-CE4B-B9DA-5F1D733ECACB}" destId="{F5D92E2B-53C3-ED48-A20E-8BD3EC44BE28}" srcOrd="0" destOrd="0" presId="urn:microsoft.com/office/officeart/2009/layout/CirclePictureHierarchy"/>
    <dgm:cxn modelId="{5C52822F-C670-B345-B4DF-35B8F137C206}" type="presParOf" srcId="{F5D92E2B-53C3-ED48-A20E-8BD3EC44BE28}" destId="{7F15351F-4C95-AE4A-85E3-CBD341699054}" srcOrd="0" destOrd="0" presId="urn:microsoft.com/office/officeart/2009/layout/CirclePictureHierarchy"/>
    <dgm:cxn modelId="{ED1393DE-9D45-FF41-A35E-5F4F4BD58AB3}" type="presParOf" srcId="{F5D92E2B-53C3-ED48-A20E-8BD3EC44BE28}" destId="{B0A26296-0AB3-1940-953A-FF6936CC1A15}" srcOrd="1" destOrd="0" presId="urn:microsoft.com/office/officeart/2009/layout/CirclePictureHierarchy"/>
    <dgm:cxn modelId="{A54E1BB0-45CD-314F-A5FC-4A11B261A9E6}" type="presParOf" srcId="{C707C698-CDC6-CE4B-B9DA-5F1D733ECACB}" destId="{47C4D312-9BE7-7848-8DC3-DC81B1183070}" srcOrd="1" destOrd="0" presId="urn:microsoft.com/office/officeart/2009/layout/CirclePictureHierarchy"/>
    <dgm:cxn modelId="{2C2C5627-383E-6B4F-960C-9C76306EBBCD}" type="presParOf" srcId="{30008F9C-DBF2-1B4D-AB17-14FB9B717D7E}" destId="{B36B4B36-0AD9-3243-9FDB-8E10981650D4}" srcOrd="4" destOrd="0" presId="urn:microsoft.com/office/officeart/2009/layout/CirclePictureHierarchy"/>
    <dgm:cxn modelId="{B93FCA99-8BAA-3E44-BC7A-0DAF050F9F7C}" type="presParOf" srcId="{30008F9C-DBF2-1B4D-AB17-14FB9B717D7E}" destId="{97E9A7DF-94A1-EE4D-9469-AEED434DB79D}" srcOrd="5" destOrd="0" presId="urn:microsoft.com/office/officeart/2009/layout/CirclePictureHierarchy"/>
    <dgm:cxn modelId="{2A788BA5-834A-3C47-A883-1773F7AFC212}" type="presParOf" srcId="{97E9A7DF-94A1-EE4D-9469-AEED434DB79D}" destId="{CD6922FF-EDFF-5A41-B19A-4D5705A33BCE}" srcOrd="0" destOrd="0" presId="urn:microsoft.com/office/officeart/2009/layout/CirclePictureHierarchy"/>
    <dgm:cxn modelId="{05B59435-8A5F-D94B-98C7-0DFB61BD596B}" type="presParOf" srcId="{CD6922FF-EDFF-5A41-B19A-4D5705A33BCE}" destId="{17B5B7EA-A41E-CF43-AD82-9F040528FD3F}" srcOrd="0" destOrd="0" presId="urn:microsoft.com/office/officeart/2009/layout/CirclePictureHierarchy"/>
    <dgm:cxn modelId="{AD229181-4E90-5345-9237-57323DA1BF7A}" type="presParOf" srcId="{CD6922FF-EDFF-5A41-B19A-4D5705A33BCE}" destId="{E3970E38-32FD-244F-AFF5-99A6CB968D52}" srcOrd="1" destOrd="0" presId="urn:microsoft.com/office/officeart/2009/layout/CirclePictureHierarchy"/>
    <dgm:cxn modelId="{32980472-9D66-6547-B811-D9EF6FE6861E}" type="presParOf" srcId="{97E9A7DF-94A1-EE4D-9469-AEED434DB79D}" destId="{5CECD706-AE61-2E4F-B9FC-E1D92846DEAA}"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78385F-527C-4A4A-97DA-312B039B85B9}" type="doc">
      <dgm:prSet loTypeId="urn:microsoft.com/office/officeart/2005/8/layout/cycle1" loCatId="" qsTypeId="urn:microsoft.com/office/officeart/2005/8/quickstyle/simple1" qsCatId="simple" csTypeId="urn:microsoft.com/office/officeart/2005/8/colors/colorful1" csCatId="colorful" phldr="1"/>
      <dgm:spPr/>
      <dgm:t>
        <a:bodyPr/>
        <a:lstStyle/>
        <a:p>
          <a:endParaRPr lang="en-GB"/>
        </a:p>
      </dgm:t>
    </dgm:pt>
    <dgm:pt modelId="{B2CBCE72-1772-5E4D-BC5E-F19706FB8C81}">
      <dgm:prSet phldrT="[Text]"/>
      <dgm:spPr/>
      <dgm:t>
        <a:bodyPr/>
        <a:lstStyle/>
        <a:p>
          <a:r>
            <a:rPr lang="en-GB" b="1" dirty="0">
              <a:solidFill>
                <a:schemeClr val="bg1"/>
              </a:solidFill>
            </a:rPr>
            <a:t>Inclusion, Belonging, Connection</a:t>
          </a:r>
        </a:p>
      </dgm:t>
    </dgm:pt>
    <dgm:pt modelId="{9291C1A9-2A53-3C48-B10A-026AB204A35E}" type="parTrans" cxnId="{09E0CA6B-5FE7-7748-80BD-FE0A8A852A69}">
      <dgm:prSet/>
      <dgm:spPr/>
      <dgm:t>
        <a:bodyPr/>
        <a:lstStyle/>
        <a:p>
          <a:endParaRPr lang="en-GB"/>
        </a:p>
      </dgm:t>
    </dgm:pt>
    <dgm:pt modelId="{4BF47F6F-17EF-0F49-8B7D-023CB69375EE}" type="sibTrans" cxnId="{09E0CA6B-5FE7-7748-80BD-FE0A8A852A69}">
      <dgm:prSet/>
      <dgm:spPr/>
      <dgm:t>
        <a:bodyPr/>
        <a:lstStyle/>
        <a:p>
          <a:endParaRPr lang="en-GB"/>
        </a:p>
      </dgm:t>
    </dgm:pt>
    <dgm:pt modelId="{949B33A4-15D4-E644-8838-C787837C4128}">
      <dgm:prSet phldrT="[Text]"/>
      <dgm:spPr/>
      <dgm:t>
        <a:bodyPr/>
        <a:lstStyle/>
        <a:p>
          <a:r>
            <a:rPr lang="en-GB" b="1">
              <a:solidFill>
                <a:schemeClr val="bg1"/>
              </a:solidFill>
            </a:rPr>
            <a:t>Learn and Grow</a:t>
          </a:r>
        </a:p>
      </dgm:t>
    </dgm:pt>
    <dgm:pt modelId="{2E188E02-8C87-BC4E-8F35-7A66A28F9C40}" type="parTrans" cxnId="{7632DFEB-7F32-6144-B5E1-2596C9C61386}">
      <dgm:prSet/>
      <dgm:spPr/>
      <dgm:t>
        <a:bodyPr/>
        <a:lstStyle/>
        <a:p>
          <a:endParaRPr lang="en-GB"/>
        </a:p>
      </dgm:t>
    </dgm:pt>
    <dgm:pt modelId="{74E98592-320C-6F41-9908-D5021B2DE33E}" type="sibTrans" cxnId="{7632DFEB-7F32-6144-B5E1-2596C9C61386}">
      <dgm:prSet/>
      <dgm:spPr/>
      <dgm:t>
        <a:bodyPr/>
        <a:lstStyle/>
        <a:p>
          <a:endParaRPr lang="en-GB"/>
        </a:p>
      </dgm:t>
    </dgm:pt>
    <dgm:pt modelId="{A2820C15-17CD-BB40-B54F-E26BE392F8BA}">
      <dgm:prSet phldrT="[Text]"/>
      <dgm:spPr/>
      <dgm:t>
        <a:bodyPr/>
        <a:lstStyle/>
        <a:p>
          <a:r>
            <a:rPr lang="en-GB" b="1">
              <a:solidFill>
                <a:schemeClr val="bg1"/>
              </a:solidFill>
            </a:rPr>
            <a:t>Contribute to the university</a:t>
          </a:r>
        </a:p>
      </dgm:t>
    </dgm:pt>
    <dgm:pt modelId="{553F385B-4849-4C4F-AFE5-70708780D6E5}" type="parTrans" cxnId="{9676D3A6-3777-6945-8EB6-7ED8EE72E1B1}">
      <dgm:prSet/>
      <dgm:spPr/>
      <dgm:t>
        <a:bodyPr/>
        <a:lstStyle/>
        <a:p>
          <a:endParaRPr lang="en-GB"/>
        </a:p>
      </dgm:t>
    </dgm:pt>
    <dgm:pt modelId="{868A25F7-F00F-AD40-91D5-0D9A9D821401}" type="sibTrans" cxnId="{9676D3A6-3777-6945-8EB6-7ED8EE72E1B1}">
      <dgm:prSet/>
      <dgm:spPr/>
      <dgm:t>
        <a:bodyPr/>
        <a:lstStyle/>
        <a:p>
          <a:endParaRPr lang="en-GB"/>
        </a:p>
      </dgm:t>
    </dgm:pt>
    <dgm:pt modelId="{11B2DAFD-3F2A-5D48-8685-63CD39A061DF}">
      <dgm:prSet phldrT="[Text]"/>
      <dgm:spPr/>
      <dgm:t>
        <a:bodyPr/>
        <a:lstStyle/>
        <a:p>
          <a:r>
            <a:rPr lang="en-GB" b="1">
              <a:solidFill>
                <a:schemeClr val="bg1"/>
              </a:solidFill>
            </a:rPr>
            <a:t>Fulfil ambitions</a:t>
          </a:r>
        </a:p>
      </dgm:t>
    </dgm:pt>
    <dgm:pt modelId="{D6FBBC84-A58F-1B47-8C02-08C383E81B1B}" type="parTrans" cxnId="{1D7D4736-2FC2-8E4C-8A9C-D50338531772}">
      <dgm:prSet/>
      <dgm:spPr/>
      <dgm:t>
        <a:bodyPr/>
        <a:lstStyle/>
        <a:p>
          <a:endParaRPr lang="en-GB"/>
        </a:p>
      </dgm:t>
    </dgm:pt>
    <dgm:pt modelId="{2DE3AA47-FF45-9B46-AE93-27FDE91AFC35}" type="sibTrans" cxnId="{1D7D4736-2FC2-8E4C-8A9C-D50338531772}">
      <dgm:prSet/>
      <dgm:spPr/>
      <dgm:t>
        <a:bodyPr/>
        <a:lstStyle/>
        <a:p>
          <a:endParaRPr lang="en-GB"/>
        </a:p>
      </dgm:t>
    </dgm:pt>
    <dgm:pt modelId="{5B6E5BDE-B7B0-7244-B260-729626F27ED8}">
      <dgm:prSet phldrT="[Text]"/>
      <dgm:spPr/>
      <dgm:t>
        <a:bodyPr/>
        <a:lstStyle/>
        <a:p>
          <a:r>
            <a:rPr lang="en-GB" b="1" dirty="0">
              <a:solidFill>
                <a:schemeClr val="bg1"/>
              </a:solidFill>
            </a:rPr>
            <a:t>Have impact and stay connected</a:t>
          </a:r>
        </a:p>
      </dgm:t>
    </dgm:pt>
    <dgm:pt modelId="{2354DC8B-461A-7141-A7D4-689CEEFFAB5B}" type="sibTrans" cxnId="{4E80BC0D-A6EA-3D44-95E7-1AB5C1F9A490}">
      <dgm:prSet/>
      <dgm:spPr/>
      <dgm:t>
        <a:bodyPr/>
        <a:lstStyle/>
        <a:p>
          <a:endParaRPr lang="en-GB"/>
        </a:p>
      </dgm:t>
    </dgm:pt>
    <dgm:pt modelId="{98D8D00C-3BF5-9144-B2CE-8838AE5EA882}" type="parTrans" cxnId="{4E80BC0D-A6EA-3D44-95E7-1AB5C1F9A490}">
      <dgm:prSet/>
      <dgm:spPr/>
      <dgm:t>
        <a:bodyPr/>
        <a:lstStyle/>
        <a:p>
          <a:endParaRPr lang="en-GB"/>
        </a:p>
      </dgm:t>
    </dgm:pt>
    <dgm:pt modelId="{41BB5572-99E3-B74C-95AA-FF2BAC469A19}" type="pres">
      <dgm:prSet presAssocID="{DC78385F-527C-4A4A-97DA-312B039B85B9}" presName="cycle" presStyleCnt="0">
        <dgm:presLayoutVars>
          <dgm:dir/>
          <dgm:resizeHandles val="exact"/>
        </dgm:presLayoutVars>
      </dgm:prSet>
      <dgm:spPr/>
    </dgm:pt>
    <dgm:pt modelId="{4852B2DC-A8ED-794E-B3AB-7E742C96EE2D}" type="pres">
      <dgm:prSet presAssocID="{B2CBCE72-1772-5E4D-BC5E-F19706FB8C81}" presName="dummy" presStyleCnt="0"/>
      <dgm:spPr/>
    </dgm:pt>
    <dgm:pt modelId="{4B4D48B2-7F3A-7145-AF8E-93A5F27A836B}" type="pres">
      <dgm:prSet presAssocID="{B2CBCE72-1772-5E4D-BC5E-F19706FB8C81}" presName="node" presStyleLbl="revTx" presStyleIdx="0" presStyleCnt="5">
        <dgm:presLayoutVars>
          <dgm:bulletEnabled val="1"/>
        </dgm:presLayoutVars>
      </dgm:prSet>
      <dgm:spPr/>
    </dgm:pt>
    <dgm:pt modelId="{4C075205-72C4-914B-AFC6-770ED9AD2835}" type="pres">
      <dgm:prSet presAssocID="{4BF47F6F-17EF-0F49-8B7D-023CB69375EE}" presName="sibTrans" presStyleLbl="node1" presStyleIdx="0" presStyleCnt="5" custScaleX="119388" custScaleY="110221"/>
      <dgm:spPr/>
    </dgm:pt>
    <dgm:pt modelId="{7CFCF806-BDA7-2E46-B5BC-3CF27D656694}" type="pres">
      <dgm:prSet presAssocID="{949B33A4-15D4-E644-8838-C787837C4128}" presName="dummy" presStyleCnt="0"/>
      <dgm:spPr/>
    </dgm:pt>
    <dgm:pt modelId="{C8EDD0AC-35F3-EA40-927F-CE09626F70D8}" type="pres">
      <dgm:prSet presAssocID="{949B33A4-15D4-E644-8838-C787837C4128}" presName="node" presStyleLbl="revTx" presStyleIdx="1" presStyleCnt="5">
        <dgm:presLayoutVars>
          <dgm:bulletEnabled val="1"/>
        </dgm:presLayoutVars>
      </dgm:prSet>
      <dgm:spPr/>
    </dgm:pt>
    <dgm:pt modelId="{E1854AEE-2DD5-BF45-8111-614906E8A1F5}" type="pres">
      <dgm:prSet presAssocID="{74E98592-320C-6F41-9908-D5021B2DE33E}" presName="sibTrans" presStyleLbl="node1" presStyleIdx="1" presStyleCnt="5" custScaleX="119388" custScaleY="110221"/>
      <dgm:spPr/>
    </dgm:pt>
    <dgm:pt modelId="{9EB35F0A-E92B-D24A-AE7F-96DC4959E568}" type="pres">
      <dgm:prSet presAssocID="{A2820C15-17CD-BB40-B54F-E26BE392F8BA}" presName="dummy" presStyleCnt="0"/>
      <dgm:spPr/>
    </dgm:pt>
    <dgm:pt modelId="{84468115-535A-204C-BED9-E6133C211856}" type="pres">
      <dgm:prSet presAssocID="{A2820C15-17CD-BB40-B54F-E26BE392F8BA}" presName="node" presStyleLbl="revTx" presStyleIdx="2" presStyleCnt="5">
        <dgm:presLayoutVars>
          <dgm:bulletEnabled val="1"/>
        </dgm:presLayoutVars>
      </dgm:prSet>
      <dgm:spPr/>
    </dgm:pt>
    <dgm:pt modelId="{7EC320EA-CB87-6B4F-919D-76E8073C488C}" type="pres">
      <dgm:prSet presAssocID="{868A25F7-F00F-AD40-91D5-0D9A9D821401}" presName="sibTrans" presStyleLbl="node1" presStyleIdx="2" presStyleCnt="5" custScaleX="119388" custScaleY="110221"/>
      <dgm:spPr/>
    </dgm:pt>
    <dgm:pt modelId="{FE7E815D-47F0-7A4C-BEF9-9B66F8C762A0}" type="pres">
      <dgm:prSet presAssocID="{11B2DAFD-3F2A-5D48-8685-63CD39A061DF}" presName="dummy" presStyleCnt="0"/>
      <dgm:spPr/>
    </dgm:pt>
    <dgm:pt modelId="{CE873AAA-FC99-5F44-9401-1758BF472F0D}" type="pres">
      <dgm:prSet presAssocID="{11B2DAFD-3F2A-5D48-8685-63CD39A061DF}" presName="node" presStyleLbl="revTx" presStyleIdx="3" presStyleCnt="5">
        <dgm:presLayoutVars>
          <dgm:bulletEnabled val="1"/>
        </dgm:presLayoutVars>
      </dgm:prSet>
      <dgm:spPr/>
    </dgm:pt>
    <dgm:pt modelId="{EF1E8F1A-BBE1-624F-B3CD-77D901F0A9B5}" type="pres">
      <dgm:prSet presAssocID="{2DE3AA47-FF45-9B46-AE93-27FDE91AFC35}" presName="sibTrans" presStyleLbl="node1" presStyleIdx="3" presStyleCnt="5" custScaleX="119388" custScaleY="110221"/>
      <dgm:spPr/>
    </dgm:pt>
    <dgm:pt modelId="{A51AD75D-21D2-664B-8F8C-3B81F6AA227C}" type="pres">
      <dgm:prSet presAssocID="{5B6E5BDE-B7B0-7244-B260-729626F27ED8}" presName="dummy" presStyleCnt="0"/>
      <dgm:spPr/>
    </dgm:pt>
    <dgm:pt modelId="{AAC042FC-A41F-8E45-ADE1-303F1444FF52}" type="pres">
      <dgm:prSet presAssocID="{5B6E5BDE-B7B0-7244-B260-729626F27ED8}" presName="node" presStyleLbl="revTx" presStyleIdx="4" presStyleCnt="5">
        <dgm:presLayoutVars>
          <dgm:bulletEnabled val="1"/>
        </dgm:presLayoutVars>
      </dgm:prSet>
      <dgm:spPr/>
    </dgm:pt>
    <dgm:pt modelId="{B6E95F7B-EFEC-DE49-A517-1D7B014D6ACB}" type="pres">
      <dgm:prSet presAssocID="{2354DC8B-461A-7141-A7D4-689CEEFFAB5B}" presName="sibTrans" presStyleLbl="node1" presStyleIdx="4" presStyleCnt="5" custScaleX="119388" custScaleY="110221"/>
      <dgm:spPr/>
    </dgm:pt>
  </dgm:ptLst>
  <dgm:cxnLst>
    <dgm:cxn modelId="{4E80BC0D-A6EA-3D44-95E7-1AB5C1F9A490}" srcId="{DC78385F-527C-4A4A-97DA-312B039B85B9}" destId="{5B6E5BDE-B7B0-7244-B260-729626F27ED8}" srcOrd="4" destOrd="0" parTransId="{98D8D00C-3BF5-9144-B2CE-8838AE5EA882}" sibTransId="{2354DC8B-461A-7141-A7D4-689CEEFFAB5B}"/>
    <dgm:cxn modelId="{2511782A-9DD7-C741-BE8B-1F516B174079}" type="presOf" srcId="{5B6E5BDE-B7B0-7244-B260-729626F27ED8}" destId="{AAC042FC-A41F-8E45-ADE1-303F1444FF52}" srcOrd="0" destOrd="0" presId="urn:microsoft.com/office/officeart/2005/8/layout/cycle1"/>
    <dgm:cxn modelId="{F242382E-B710-1D41-9556-B67D3D48DB73}" type="presOf" srcId="{74E98592-320C-6F41-9908-D5021B2DE33E}" destId="{E1854AEE-2DD5-BF45-8111-614906E8A1F5}" srcOrd="0" destOrd="0" presId="urn:microsoft.com/office/officeart/2005/8/layout/cycle1"/>
    <dgm:cxn modelId="{1D7D4736-2FC2-8E4C-8A9C-D50338531772}" srcId="{DC78385F-527C-4A4A-97DA-312B039B85B9}" destId="{11B2DAFD-3F2A-5D48-8685-63CD39A061DF}" srcOrd="3" destOrd="0" parTransId="{D6FBBC84-A58F-1B47-8C02-08C383E81B1B}" sibTransId="{2DE3AA47-FF45-9B46-AE93-27FDE91AFC35}"/>
    <dgm:cxn modelId="{FB5EF23B-193D-F640-A542-037738BBD144}" type="presOf" srcId="{949B33A4-15D4-E644-8838-C787837C4128}" destId="{C8EDD0AC-35F3-EA40-927F-CE09626F70D8}" srcOrd="0" destOrd="0" presId="urn:microsoft.com/office/officeart/2005/8/layout/cycle1"/>
    <dgm:cxn modelId="{C00AD157-DB70-5C41-A539-5640CB0FC61C}" type="presOf" srcId="{B2CBCE72-1772-5E4D-BC5E-F19706FB8C81}" destId="{4B4D48B2-7F3A-7145-AF8E-93A5F27A836B}" srcOrd="0" destOrd="0" presId="urn:microsoft.com/office/officeart/2005/8/layout/cycle1"/>
    <dgm:cxn modelId="{09E0CA6B-5FE7-7748-80BD-FE0A8A852A69}" srcId="{DC78385F-527C-4A4A-97DA-312B039B85B9}" destId="{B2CBCE72-1772-5E4D-BC5E-F19706FB8C81}" srcOrd="0" destOrd="0" parTransId="{9291C1A9-2A53-3C48-B10A-026AB204A35E}" sibTransId="{4BF47F6F-17EF-0F49-8B7D-023CB69375EE}"/>
    <dgm:cxn modelId="{39FC9C6C-0DEF-7B44-ADB2-7DDD92D5BB31}" type="presOf" srcId="{2DE3AA47-FF45-9B46-AE93-27FDE91AFC35}" destId="{EF1E8F1A-BBE1-624F-B3CD-77D901F0A9B5}" srcOrd="0" destOrd="0" presId="urn:microsoft.com/office/officeart/2005/8/layout/cycle1"/>
    <dgm:cxn modelId="{D7551372-BA4D-A441-8710-74557F5A57DC}" type="presOf" srcId="{A2820C15-17CD-BB40-B54F-E26BE392F8BA}" destId="{84468115-535A-204C-BED9-E6133C211856}" srcOrd="0" destOrd="0" presId="urn:microsoft.com/office/officeart/2005/8/layout/cycle1"/>
    <dgm:cxn modelId="{9676D3A6-3777-6945-8EB6-7ED8EE72E1B1}" srcId="{DC78385F-527C-4A4A-97DA-312B039B85B9}" destId="{A2820C15-17CD-BB40-B54F-E26BE392F8BA}" srcOrd="2" destOrd="0" parTransId="{553F385B-4849-4C4F-AFE5-70708780D6E5}" sibTransId="{868A25F7-F00F-AD40-91D5-0D9A9D821401}"/>
    <dgm:cxn modelId="{131069A7-BDD4-BA40-BBB9-2277F5539259}" type="presOf" srcId="{4BF47F6F-17EF-0F49-8B7D-023CB69375EE}" destId="{4C075205-72C4-914B-AFC6-770ED9AD2835}" srcOrd="0" destOrd="0" presId="urn:microsoft.com/office/officeart/2005/8/layout/cycle1"/>
    <dgm:cxn modelId="{AD7FCFB4-479B-8345-BC50-9AB8BF8FFE86}" type="presOf" srcId="{11B2DAFD-3F2A-5D48-8685-63CD39A061DF}" destId="{CE873AAA-FC99-5F44-9401-1758BF472F0D}" srcOrd="0" destOrd="0" presId="urn:microsoft.com/office/officeart/2005/8/layout/cycle1"/>
    <dgm:cxn modelId="{EDCFC2BA-547A-7140-99B8-971C3B9BA7CC}" type="presOf" srcId="{868A25F7-F00F-AD40-91D5-0D9A9D821401}" destId="{7EC320EA-CB87-6B4F-919D-76E8073C488C}" srcOrd="0" destOrd="0" presId="urn:microsoft.com/office/officeart/2005/8/layout/cycle1"/>
    <dgm:cxn modelId="{1BBA90DA-789B-6147-B101-447E9FFAE796}" type="presOf" srcId="{DC78385F-527C-4A4A-97DA-312B039B85B9}" destId="{41BB5572-99E3-B74C-95AA-FF2BAC469A19}" srcOrd="0" destOrd="0" presId="urn:microsoft.com/office/officeart/2005/8/layout/cycle1"/>
    <dgm:cxn modelId="{9531E4DF-5306-7642-A2BC-B0E09445E9CE}" type="presOf" srcId="{2354DC8B-461A-7141-A7D4-689CEEFFAB5B}" destId="{B6E95F7B-EFEC-DE49-A517-1D7B014D6ACB}" srcOrd="0" destOrd="0" presId="urn:microsoft.com/office/officeart/2005/8/layout/cycle1"/>
    <dgm:cxn modelId="{7632DFEB-7F32-6144-B5E1-2596C9C61386}" srcId="{DC78385F-527C-4A4A-97DA-312B039B85B9}" destId="{949B33A4-15D4-E644-8838-C787837C4128}" srcOrd="1" destOrd="0" parTransId="{2E188E02-8C87-BC4E-8F35-7A66A28F9C40}" sibTransId="{74E98592-320C-6F41-9908-D5021B2DE33E}"/>
    <dgm:cxn modelId="{F4A57C8C-A81C-9846-9CD5-BFF8B376E2AA}" type="presParOf" srcId="{41BB5572-99E3-B74C-95AA-FF2BAC469A19}" destId="{4852B2DC-A8ED-794E-B3AB-7E742C96EE2D}" srcOrd="0" destOrd="0" presId="urn:microsoft.com/office/officeart/2005/8/layout/cycle1"/>
    <dgm:cxn modelId="{0D471CB4-E780-264C-A9BC-840BB4E3DEF8}" type="presParOf" srcId="{41BB5572-99E3-B74C-95AA-FF2BAC469A19}" destId="{4B4D48B2-7F3A-7145-AF8E-93A5F27A836B}" srcOrd="1" destOrd="0" presId="urn:microsoft.com/office/officeart/2005/8/layout/cycle1"/>
    <dgm:cxn modelId="{13C085CC-9FD3-AC46-859C-2E3D2EBCD017}" type="presParOf" srcId="{41BB5572-99E3-B74C-95AA-FF2BAC469A19}" destId="{4C075205-72C4-914B-AFC6-770ED9AD2835}" srcOrd="2" destOrd="0" presId="urn:microsoft.com/office/officeart/2005/8/layout/cycle1"/>
    <dgm:cxn modelId="{072D695F-F72C-B046-8F1C-A1BCA3984159}" type="presParOf" srcId="{41BB5572-99E3-B74C-95AA-FF2BAC469A19}" destId="{7CFCF806-BDA7-2E46-B5BC-3CF27D656694}" srcOrd="3" destOrd="0" presId="urn:microsoft.com/office/officeart/2005/8/layout/cycle1"/>
    <dgm:cxn modelId="{5AE81250-5B5E-E04F-9C99-9B6A832A991C}" type="presParOf" srcId="{41BB5572-99E3-B74C-95AA-FF2BAC469A19}" destId="{C8EDD0AC-35F3-EA40-927F-CE09626F70D8}" srcOrd="4" destOrd="0" presId="urn:microsoft.com/office/officeart/2005/8/layout/cycle1"/>
    <dgm:cxn modelId="{4AC59D73-9BE0-624F-AE07-B8711C9E7039}" type="presParOf" srcId="{41BB5572-99E3-B74C-95AA-FF2BAC469A19}" destId="{E1854AEE-2DD5-BF45-8111-614906E8A1F5}" srcOrd="5" destOrd="0" presId="urn:microsoft.com/office/officeart/2005/8/layout/cycle1"/>
    <dgm:cxn modelId="{0F739944-ABF3-0448-8530-B4378F87A5B9}" type="presParOf" srcId="{41BB5572-99E3-B74C-95AA-FF2BAC469A19}" destId="{9EB35F0A-E92B-D24A-AE7F-96DC4959E568}" srcOrd="6" destOrd="0" presId="urn:microsoft.com/office/officeart/2005/8/layout/cycle1"/>
    <dgm:cxn modelId="{BFE57852-36FC-ED41-8BA2-F1BFDBC963CA}" type="presParOf" srcId="{41BB5572-99E3-B74C-95AA-FF2BAC469A19}" destId="{84468115-535A-204C-BED9-E6133C211856}" srcOrd="7" destOrd="0" presId="urn:microsoft.com/office/officeart/2005/8/layout/cycle1"/>
    <dgm:cxn modelId="{5E535F53-F428-064D-8285-5004E1A77852}" type="presParOf" srcId="{41BB5572-99E3-B74C-95AA-FF2BAC469A19}" destId="{7EC320EA-CB87-6B4F-919D-76E8073C488C}" srcOrd="8" destOrd="0" presId="urn:microsoft.com/office/officeart/2005/8/layout/cycle1"/>
    <dgm:cxn modelId="{28FFA75B-54F6-6F45-94EE-5FCE9CCA39A6}" type="presParOf" srcId="{41BB5572-99E3-B74C-95AA-FF2BAC469A19}" destId="{FE7E815D-47F0-7A4C-BEF9-9B66F8C762A0}" srcOrd="9" destOrd="0" presId="urn:microsoft.com/office/officeart/2005/8/layout/cycle1"/>
    <dgm:cxn modelId="{C07A60E5-237F-A945-8EC0-F890177EF6B3}" type="presParOf" srcId="{41BB5572-99E3-B74C-95AA-FF2BAC469A19}" destId="{CE873AAA-FC99-5F44-9401-1758BF472F0D}" srcOrd="10" destOrd="0" presId="urn:microsoft.com/office/officeart/2005/8/layout/cycle1"/>
    <dgm:cxn modelId="{5867DA3A-EFF9-FA45-B6A8-17C2C091CEC5}" type="presParOf" srcId="{41BB5572-99E3-B74C-95AA-FF2BAC469A19}" destId="{EF1E8F1A-BBE1-624F-B3CD-77D901F0A9B5}" srcOrd="11" destOrd="0" presId="urn:microsoft.com/office/officeart/2005/8/layout/cycle1"/>
    <dgm:cxn modelId="{A2751D03-7956-EB47-8279-B3BB92851327}" type="presParOf" srcId="{41BB5572-99E3-B74C-95AA-FF2BAC469A19}" destId="{A51AD75D-21D2-664B-8F8C-3B81F6AA227C}" srcOrd="12" destOrd="0" presId="urn:microsoft.com/office/officeart/2005/8/layout/cycle1"/>
    <dgm:cxn modelId="{C2E6E063-0BFE-524E-B56E-C35E5FBDD7AE}" type="presParOf" srcId="{41BB5572-99E3-B74C-95AA-FF2BAC469A19}" destId="{AAC042FC-A41F-8E45-ADE1-303F1444FF52}" srcOrd="13" destOrd="0" presId="urn:microsoft.com/office/officeart/2005/8/layout/cycle1"/>
    <dgm:cxn modelId="{DCAC7F16-2713-334D-B61E-16D5FF21837C}" type="presParOf" srcId="{41BB5572-99E3-B74C-95AA-FF2BAC469A19}" destId="{B6E95F7B-EFEC-DE49-A517-1D7B014D6ACB}"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88D7D01-3A09-4F28-89D0-441C49AC9ECB}"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BE3D69EB-F632-4B9C-A6EF-CF4081DEDE0F}">
      <dgm:prSet/>
      <dgm:spPr/>
      <dgm:t>
        <a:bodyPr/>
        <a:lstStyle/>
        <a:p>
          <a:pPr>
            <a:lnSpc>
              <a:spcPct val="100000"/>
            </a:lnSpc>
          </a:pPr>
          <a:r>
            <a:rPr lang="en-US">
              <a:solidFill>
                <a:schemeClr val="bg1"/>
              </a:solidFill>
            </a:rPr>
            <a:t>Build on the work of others with integrity, openly and explicitly with due acknowledgement</a:t>
          </a:r>
        </a:p>
      </dgm:t>
    </dgm:pt>
    <dgm:pt modelId="{A6505468-B85E-40A9-9562-34DDC2C29B53}" type="parTrans" cxnId="{68516F6E-902D-4F43-AB9E-371E19CDE210}">
      <dgm:prSet/>
      <dgm:spPr/>
      <dgm:t>
        <a:bodyPr/>
        <a:lstStyle/>
        <a:p>
          <a:endParaRPr lang="en-US"/>
        </a:p>
      </dgm:t>
    </dgm:pt>
    <dgm:pt modelId="{47F123C8-0ED9-432D-9EFA-DFCC5C24401E}" type="sibTrans" cxnId="{68516F6E-902D-4F43-AB9E-371E19CDE210}">
      <dgm:prSet/>
      <dgm:spPr/>
      <dgm:t>
        <a:bodyPr/>
        <a:lstStyle/>
        <a:p>
          <a:pPr>
            <a:lnSpc>
              <a:spcPct val="100000"/>
            </a:lnSpc>
          </a:pPr>
          <a:endParaRPr lang="en-US"/>
        </a:p>
      </dgm:t>
    </dgm:pt>
    <dgm:pt modelId="{8ECCEF2F-3076-4063-B448-6D738CE75C65}">
      <dgm:prSet/>
      <dgm:spPr/>
      <dgm:t>
        <a:bodyPr/>
        <a:lstStyle/>
        <a:p>
          <a:pPr>
            <a:lnSpc>
              <a:spcPct val="100000"/>
            </a:lnSpc>
          </a:pPr>
          <a:r>
            <a:rPr lang="en-US">
              <a:solidFill>
                <a:schemeClr val="bg1"/>
              </a:solidFill>
            </a:rPr>
            <a:t>Academic Misconduct</a:t>
          </a:r>
        </a:p>
      </dgm:t>
    </dgm:pt>
    <dgm:pt modelId="{546CC6E5-5F30-4EE2-80E2-FBEAE7B920CC}" type="parTrans" cxnId="{D9139A0F-EFB8-4801-9802-E5F26E984B72}">
      <dgm:prSet/>
      <dgm:spPr/>
      <dgm:t>
        <a:bodyPr/>
        <a:lstStyle/>
        <a:p>
          <a:endParaRPr lang="en-US"/>
        </a:p>
      </dgm:t>
    </dgm:pt>
    <dgm:pt modelId="{E8BDAFC3-B29C-4BFD-AFFE-E555F6840108}" type="sibTrans" cxnId="{D9139A0F-EFB8-4801-9802-E5F26E984B72}">
      <dgm:prSet/>
      <dgm:spPr/>
      <dgm:t>
        <a:bodyPr/>
        <a:lstStyle/>
        <a:p>
          <a:pPr>
            <a:lnSpc>
              <a:spcPct val="100000"/>
            </a:lnSpc>
          </a:pPr>
          <a:endParaRPr lang="en-US"/>
        </a:p>
      </dgm:t>
    </dgm:pt>
    <dgm:pt modelId="{78F497C4-D103-4735-953D-5295D50E5C34}">
      <dgm:prSet/>
      <dgm:spPr/>
      <dgm:t>
        <a:bodyPr/>
        <a:lstStyle/>
        <a:p>
          <a:pPr>
            <a:lnSpc>
              <a:spcPct val="100000"/>
            </a:lnSpc>
          </a:pPr>
          <a:r>
            <a:rPr lang="en-US">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Library support</a:t>
          </a:r>
          <a:endParaRPr lang="en-US">
            <a:solidFill>
              <a:schemeClr val="bg1"/>
            </a:solidFill>
          </a:endParaRPr>
        </a:p>
      </dgm:t>
    </dgm:pt>
    <dgm:pt modelId="{3BC6AD34-F3CE-424B-8A80-3F135E7CD4DB}" type="parTrans" cxnId="{8C06F693-5C88-43C0-BCAD-116F18567450}">
      <dgm:prSet/>
      <dgm:spPr/>
      <dgm:t>
        <a:bodyPr/>
        <a:lstStyle/>
        <a:p>
          <a:endParaRPr lang="en-US"/>
        </a:p>
      </dgm:t>
    </dgm:pt>
    <dgm:pt modelId="{4FFE646A-D9E9-4D59-8D02-0AA8A8C18EA7}" type="sibTrans" cxnId="{8C06F693-5C88-43C0-BCAD-116F18567450}">
      <dgm:prSet/>
      <dgm:spPr/>
      <dgm:t>
        <a:bodyPr/>
        <a:lstStyle/>
        <a:p>
          <a:pPr>
            <a:lnSpc>
              <a:spcPct val="100000"/>
            </a:lnSpc>
          </a:pPr>
          <a:endParaRPr lang="en-US"/>
        </a:p>
      </dgm:t>
    </dgm:pt>
    <dgm:pt modelId="{E9FC190B-5C03-4E17-9840-15B9F87DC9CA}">
      <dgm:prSet/>
      <dgm:spPr/>
      <dgm:t>
        <a:bodyPr/>
        <a:lstStyle/>
        <a:p>
          <a:pPr>
            <a:lnSpc>
              <a:spcPct val="100000"/>
            </a:lnSpc>
          </a:pPr>
          <a:r>
            <a:rPr lang="en-US">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Student Learning &amp; Development</a:t>
          </a:r>
          <a:endParaRPr lang="en-US">
            <a:solidFill>
              <a:schemeClr val="bg1"/>
            </a:solidFill>
          </a:endParaRPr>
        </a:p>
      </dgm:t>
    </dgm:pt>
    <dgm:pt modelId="{0C8BA821-B8A6-441D-B031-C9C5A7C1926D}" type="parTrans" cxnId="{1B99EDF2-4C09-4A3F-A5D1-6CC8851413A8}">
      <dgm:prSet/>
      <dgm:spPr/>
      <dgm:t>
        <a:bodyPr/>
        <a:lstStyle/>
        <a:p>
          <a:endParaRPr lang="en-US"/>
        </a:p>
      </dgm:t>
    </dgm:pt>
    <dgm:pt modelId="{40FF965B-1449-4734-B652-A3C10C4659AA}" type="sibTrans" cxnId="{1B99EDF2-4C09-4A3F-A5D1-6CC8851413A8}">
      <dgm:prSet/>
      <dgm:spPr/>
      <dgm:t>
        <a:bodyPr/>
        <a:lstStyle/>
        <a:p>
          <a:endParaRPr lang="en-US"/>
        </a:p>
      </dgm:t>
    </dgm:pt>
    <dgm:pt modelId="{553E5EAF-9368-4C63-B752-60E95A8A2230}" type="pres">
      <dgm:prSet presAssocID="{E88D7D01-3A09-4F28-89D0-441C49AC9ECB}" presName="root" presStyleCnt="0">
        <dgm:presLayoutVars>
          <dgm:dir/>
          <dgm:resizeHandles val="exact"/>
        </dgm:presLayoutVars>
      </dgm:prSet>
      <dgm:spPr/>
    </dgm:pt>
    <dgm:pt modelId="{4081FE5D-97DC-45B2-9E32-84D0C5566384}" type="pres">
      <dgm:prSet presAssocID="{E88D7D01-3A09-4F28-89D0-441C49AC9ECB}" presName="container" presStyleCnt="0">
        <dgm:presLayoutVars>
          <dgm:dir/>
          <dgm:resizeHandles val="exact"/>
        </dgm:presLayoutVars>
      </dgm:prSet>
      <dgm:spPr/>
    </dgm:pt>
    <dgm:pt modelId="{44A65391-A88D-4A9D-9FFF-95AC63EC2E41}" type="pres">
      <dgm:prSet presAssocID="{BE3D69EB-F632-4B9C-A6EF-CF4081DEDE0F}" presName="compNode" presStyleCnt="0"/>
      <dgm:spPr/>
    </dgm:pt>
    <dgm:pt modelId="{96A3D93D-490E-4DC1-9127-2FE43FC41891}" type="pres">
      <dgm:prSet presAssocID="{BE3D69EB-F632-4B9C-A6EF-CF4081DEDE0F}" presName="iconBgRect" presStyleLbl="bgShp" presStyleIdx="0" presStyleCnt="4"/>
      <dgm:spPr/>
    </dgm:pt>
    <dgm:pt modelId="{9997A131-15BC-4A42-AD13-824E60C13BD9}" type="pres">
      <dgm:prSet presAssocID="{BE3D69EB-F632-4B9C-A6EF-CF4081DEDE0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andshake"/>
        </a:ext>
      </dgm:extLst>
    </dgm:pt>
    <dgm:pt modelId="{BAD9C9B1-1403-44FE-8E6A-BB972DE654E7}" type="pres">
      <dgm:prSet presAssocID="{BE3D69EB-F632-4B9C-A6EF-CF4081DEDE0F}" presName="spaceRect" presStyleCnt="0"/>
      <dgm:spPr/>
    </dgm:pt>
    <dgm:pt modelId="{4A322B4C-8DD7-430E-8F39-06C840335AB1}" type="pres">
      <dgm:prSet presAssocID="{BE3D69EB-F632-4B9C-A6EF-CF4081DEDE0F}" presName="textRect" presStyleLbl="revTx" presStyleIdx="0" presStyleCnt="4">
        <dgm:presLayoutVars>
          <dgm:chMax val="1"/>
          <dgm:chPref val="1"/>
        </dgm:presLayoutVars>
      </dgm:prSet>
      <dgm:spPr/>
    </dgm:pt>
    <dgm:pt modelId="{58965E7A-1C35-4497-B99F-F65623995664}" type="pres">
      <dgm:prSet presAssocID="{47F123C8-0ED9-432D-9EFA-DFCC5C24401E}" presName="sibTrans" presStyleLbl="sibTrans2D1" presStyleIdx="0" presStyleCnt="0"/>
      <dgm:spPr/>
    </dgm:pt>
    <dgm:pt modelId="{09C39F8D-FF5A-45DF-BDC9-87BD7372527F}" type="pres">
      <dgm:prSet presAssocID="{8ECCEF2F-3076-4063-B448-6D738CE75C65}" presName="compNode" presStyleCnt="0"/>
      <dgm:spPr/>
    </dgm:pt>
    <dgm:pt modelId="{10ABE163-80DA-47C0-92BF-7090215A129A}" type="pres">
      <dgm:prSet presAssocID="{8ECCEF2F-3076-4063-B448-6D738CE75C65}" presName="iconBgRect" presStyleLbl="bgShp" presStyleIdx="1" presStyleCnt="4"/>
      <dgm:spPr/>
    </dgm:pt>
    <dgm:pt modelId="{F12D2A0A-DE0B-4154-ABDF-C83434B66073}" type="pres">
      <dgm:prSet presAssocID="{8ECCEF2F-3076-4063-B448-6D738CE75C6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10845125-712A-4898-A6A7-3AF87A32FB92}" type="pres">
      <dgm:prSet presAssocID="{8ECCEF2F-3076-4063-B448-6D738CE75C65}" presName="spaceRect" presStyleCnt="0"/>
      <dgm:spPr/>
    </dgm:pt>
    <dgm:pt modelId="{567DA2F6-31F9-487A-903E-E1F31193B27A}" type="pres">
      <dgm:prSet presAssocID="{8ECCEF2F-3076-4063-B448-6D738CE75C65}" presName="textRect" presStyleLbl="revTx" presStyleIdx="1" presStyleCnt="4">
        <dgm:presLayoutVars>
          <dgm:chMax val="1"/>
          <dgm:chPref val="1"/>
        </dgm:presLayoutVars>
      </dgm:prSet>
      <dgm:spPr/>
    </dgm:pt>
    <dgm:pt modelId="{207ABBBC-E99E-40E9-84DB-F515FE5FF0B1}" type="pres">
      <dgm:prSet presAssocID="{E8BDAFC3-B29C-4BFD-AFFE-E555F6840108}" presName="sibTrans" presStyleLbl="sibTrans2D1" presStyleIdx="0" presStyleCnt="0"/>
      <dgm:spPr/>
    </dgm:pt>
    <dgm:pt modelId="{9EE98E51-8326-4656-BFC2-07694C3E50A5}" type="pres">
      <dgm:prSet presAssocID="{78F497C4-D103-4735-953D-5295D50E5C34}" presName="compNode" presStyleCnt="0"/>
      <dgm:spPr/>
    </dgm:pt>
    <dgm:pt modelId="{97BB03D6-7A2B-4407-B921-E0628F26265A}" type="pres">
      <dgm:prSet presAssocID="{78F497C4-D103-4735-953D-5295D50E5C34}" presName="iconBgRect" presStyleLbl="bgShp" presStyleIdx="2" presStyleCnt="4"/>
      <dgm:spPr/>
    </dgm:pt>
    <dgm:pt modelId="{14B8199E-2EB7-46BC-A3AC-54F47652A05F}" type="pres">
      <dgm:prSet presAssocID="{78F497C4-D103-4735-953D-5295D50E5C34}"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Books on Shelf"/>
        </a:ext>
      </dgm:extLst>
    </dgm:pt>
    <dgm:pt modelId="{32E2BE6B-09C9-4505-9A2E-2B9C7A7F90C3}" type="pres">
      <dgm:prSet presAssocID="{78F497C4-D103-4735-953D-5295D50E5C34}" presName="spaceRect" presStyleCnt="0"/>
      <dgm:spPr/>
    </dgm:pt>
    <dgm:pt modelId="{3C49E1F1-BC65-47A3-ABDA-C5961293E9F8}" type="pres">
      <dgm:prSet presAssocID="{78F497C4-D103-4735-953D-5295D50E5C34}" presName="textRect" presStyleLbl="revTx" presStyleIdx="2" presStyleCnt="4">
        <dgm:presLayoutVars>
          <dgm:chMax val="1"/>
          <dgm:chPref val="1"/>
        </dgm:presLayoutVars>
      </dgm:prSet>
      <dgm:spPr/>
    </dgm:pt>
    <dgm:pt modelId="{70A479C6-9B3A-4808-8CA8-4AC95E3E365A}" type="pres">
      <dgm:prSet presAssocID="{4FFE646A-D9E9-4D59-8D02-0AA8A8C18EA7}" presName="sibTrans" presStyleLbl="sibTrans2D1" presStyleIdx="0" presStyleCnt="0"/>
      <dgm:spPr/>
    </dgm:pt>
    <dgm:pt modelId="{5EAA934F-37E8-461F-BA2C-5E50B28B8785}" type="pres">
      <dgm:prSet presAssocID="{E9FC190B-5C03-4E17-9840-15B9F87DC9CA}" presName="compNode" presStyleCnt="0"/>
      <dgm:spPr/>
    </dgm:pt>
    <dgm:pt modelId="{8EAE9680-BF71-4663-8784-E56B76B0F0CB}" type="pres">
      <dgm:prSet presAssocID="{E9FC190B-5C03-4E17-9840-15B9F87DC9CA}" presName="iconBgRect" presStyleLbl="bgShp" presStyleIdx="3" presStyleCnt="4"/>
      <dgm:spPr/>
    </dgm:pt>
    <dgm:pt modelId="{4DF0BB84-51AC-4982-B824-FA47067A0DE1}" type="pres">
      <dgm:prSet presAssocID="{E9FC190B-5C03-4E17-9840-15B9F87DC9C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lassroom"/>
        </a:ext>
      </dgm:extLst>
    </dgm:pt>
    <dgm:pt modelId="{B2D9E46F-6985-4BE4-8F61-4CD9E6A260B7}" type="pres">
      <dgm:prSet presAssocID="{E9FC190B-5C03-4E17-9840-15B9F87DC9CA}" presName="spaceRect" presStyleCnt="0"/>
      <dgm:spPr/>
    </dgm:pt>
    <dgm:pt modelId="{6F82EFDA-9935-4EAA-8B68-97EB43575A54}" type="pres">
      <dgm:prSet presAssocID="{E9FC190B-5C03-4E17-9840-15B9F87DC9CA}" presName="textRect" presStyleLbl="revTx" presStyleIdx="3" presStyleCnt="4">
        <dgm:presLayoutVars>
          <dgm:chMax val="1"/>
          <dgm:chPref val="1"/>
        </dgm:presLayoutVars>
      </dgm:prSet>
      <dgm:spPr/>
    </dgm:pt>
  </dgm:ptLst>
  <dgm:cxnLst>
    <dgm:cxn modelId="{79376B08-5186-40B1-AFDC-40C33AC95E95}" type="presOf" srcId="{8ECCEF2F-3076-4063-B448-6D738CE75C65}" destId="{567DA2F6-31F9-487A-903E-E1F31193B27A}" srcOrd="0" destOrd="0" presId="urn:microsoft.com/office/officeart/2018/2/layout/IconCircleList"/>
    <dgm:cxn modelId="{D9139A0F-EFB8-4801-9802-E5F26E984B72}" srcId="{E88D7D01-3A09-4F28-89D0-441C49AC9ECB}" destId="{8ECCEF2F-3076-4063-B448-6D738CE75C65}" srcOrd="1" destOrd="0" parTransId="{546CC6E5-5F30-4EE2-80E2-FBEAE7B920CC}" sibTransId="{E8BDAFC3-B29C-4BFD-AFFE-E555F6840108}"/>
    <dgm:cxn modelId="{1E8FA62E-0E44-4474-9DD4-3217C3FE78E1}" type="presOf" srcId="{E8BDAFC3-B29C-4BFD-AFFE-E555F6840108}" destId="{207ABBBC-E99E-40E9-84DB-F515FE5FF0B1}" srcOrd="0" destOrd="0" presId="urn:microsoft.com/office/officeart/2018/2/layout/IconCircleList"/>
    <dgm:cxn modelId="{09993B62-E7E4-4330-BBFE-510456F477F0}" type="presOf" srcId="{4FFE646A-D9E9-4D59-8D02-0AA8A8C18EA7}" destId="{70A479C6-9B3A-4808-8CA8-4AC95E3E365A}" srcOrd="0" destOrd="0" presId="urn:microsoft.com/office/officeart/2018/2/layout/IconCircleList"/>
    <dgm:cxn modelId="{68516F6E-902D-4F43-AB9E-371E19CDE210}" srcId="{E88D7D01-3A09-4F28-89D0-441C49AC9ECB}" destId="{BE3D69EB-F632-4B9C-A6EF-CF4081DEDE0F}" srcOrd="0" destOrd="0" parTransId="{A6505468-B85E-40A9-9562-34DDC2C29B53}" sibTransId="{47F123C8-0ED9-432D-9EFA-DFCC5C24401E}"/>
    <dgm:cxn modelId="{92B39A74-7F40-4CD5-A4C1-C5D8275C51DC}" type="presOf" srcId="{E9FC190B-5C03-4E17-9840-15B9F87DC9CA}" destId="{6F82EFDA-9935-4EAA-8B68-97EB43575A54}" srcOrd="0" destOrd="0" presId="urn:microsoft.com/office/officeart/2018/2/layout/IconCircleList"/>
    <dgm:cxn modelId="{2A5E6676-0AA1-4B6F-806B-C034E2C9AD82}" type="presOf" srcId="{47F123C8-0ED9-432D-9EFA-DFCC5C24401E}" destId="{58965E7A-1C35-4497-B99F-F65623995664}" srcOrd="0" destOrd="0" presId="urn:microsoft.com/office/officeart/2018/2/layout/IconCircleList"/>
    <dgm:cxn modelId="{97FDEA77-3DC5-4000-9032-D2B66E82E1BE}" type="presOf" srcId="{78F497C4-D103-4735-953D-5295D50E5C34}" destId="{3C49E1F1-BC65-47A3-ABDA-C5961293E9F8}" srcOrd="0" destOrd="0" presId="urn:microsoft.com/office/officeart/2018/2/layout/IconCircleList"/>
    <dgm:cxn modelId="{8C06F693-5C88-43C0-BCAD-116F18567450}" srcId="{E88D7D01-3A09-4F28-89D0-441C49AC9ECB}" destId="{78F497C4-D103-4735-953D-5295D50E5C34}" srcOrd="2" destOrd="0" parTransId="{3BC6AD34-F3CE-424B-8A80-3F135E7CD4DB}" sibTransId="{4FFE646A-D9E9-4D59-8D02-0AA8A8C18EA7}"/>
    <dgm:cxn modelId="{6AF3F4C4-47C3-4755-BBF6-4C8F99912451}" type="presOf" srcId="{BE3D69EB-F632-4B9C-A6EF-CF4081DEDE0F}" destId="{4A322B4C-8DD7-430E-8F39-06C840335AB1}" srcOrd="0" destOrd="0" presId="urn:microsoft.com/office/officeart/2018/2/layout/IconCircleList"/>
    <dgm:cxn modelId="{4359AFDC-685B-4267-8F31-370884066375}" type="presOf" srcId="{E88D7D01-3A09-4F28-89D0-441C49AC9ECB}" destId="{553E5EAF-9368-4C63-B752-60E95A8A2230}" srcOrd="0" destOrd="0" presId="urn:microsoft.com/office/officeart/2018/2/layout/IconCircleList"/>
    <dgm:cxn modelId="{1B99EDF2-4C09-4A3F-A5D1-6CC8851413A8}" srcId="{E88D7D01-3A09-4F28-89D0-441C49AC9ECB}" destId="{E9FC190B-5C03-4E17-9840-15B9F87DC9CA}" srcOrd="3" destOrd="0" parTransId="{0C8BA821-B8A6-441D-B031-C9C5A7C1926D}" sibTransId="{40FF965B-1449-4734-B652-A3C10C4659AA}"/>
    <dgm:cxn modelId="{B056223B-1AF8-40CB-A0AE-9BCF22192C9D}" type="presParOf" srcId="{553E5EAF-9368-4C63-B752-60E95A8A2230}" destId="{4081FE5D-97DC-45B2-9E32-84D0C5566384}" srcOrd="0" destOrd="0" presId="urn:microsoft.com/office/officeart/2018/2/layout/IconCircleList"/>
    <dgm:cxn modelId="{84C064B4-49E2-4A0D-89F7-57F695897E56}" type="presParOf" srcId="{4081FE5D-97DC-45B2-9E32-84D0C5566384}" destId="{44A65391-A88D-4A9D-9FFF-95AC63EC2E41}" srcOrd="0" destOrd="0" presId="urn:microsoft.com/office/officeart/2018/2/layout/IconCircleList"/>
    <dgm:cxn modelId="{EF895BF7-DCE0-4183-B91F-326467415B99}" type="presParOf" srcId="{44A65391-A88D-4A9D-9FFF-95AC63EC2E41}" destId="{96A3D93D-490E-4DC1-9127-2FE43FC41891}" srcOrd="0" destOrd="0" presId="urn:microsoft.com/office/officeart/2018/2/layout/IconCircleList"/>
    <dgm:cxn modelId="{0E88A29C-9995-4642-B0BB-F10CAE232BDA}" type="presParOf" srcId="{44A65391-A88D-4A9D-9FFF-95AC63EC2E41}" destId="{9997A131-15BC-4A42-AD13-824E60C13BD9}" srcOrd="1" destOrd="0" presId="urn:microsoft.com/office/officeart/2018/2/layout/IconCircleList"/>
    <dgm:cxn modelId="{DF8B4FF3-B220-4717-9A8B-FD10355B5D43}" type="presParOf" srcId="{44A65391-A88D-4A9D-9FFF-95AC63EC2E41}" destId="{BAD9C9B1-1403-44FE-8E6A-BB972DE654E7}" srcOrd="2" destOrd="0" presId="urn:microsoft.com/office/officeart/2018/2/layout/IconCircleList"/>
    <dgm:cxn modelId="{E67A2C69-DB0D-4252-85C8-A1ADE2D9D5C2}" type="presParOf" srcId="{44A65391-A88D-4A9D-9FFF-95AC63EC2E41}" destId="{4A322B4C-8DD7-430E-8F39-06C840335AB1}" srcOrd="3" destOrd="0" presId="urn:microsoft.com/office/officeart/2018/2/layout/IconCircleList"/>
    <dgm:cxn modelId="{91B167BA-77AF-404F-BF58-CC0DD431DF76}" type="presParOf" srcId="{4081FE5D-97DC-45B2-9E32-84D0C5566384}" destId="{58965E7A-1C35-4497-B99F-F65623995664}" srcOrd="1" destOrd="0" presId="urn:microsoft.com/office/officeart/2018/2/layout/IconCircleList"/>
    <dgm:cxn modelId="{74191E57-5A69-488C-9A52-F372351D4938}" type="presParOf" srcId="{4081FE5D-97DC-45B2-9E32-84D0C5566384}" destId="{09C39F8D-FF5A-45DF-BDC9-87BD7372527F}" srcOrd="2" destOrd="0" presId="urn:microsoft.com/office/officeart/2018/2/layout/IconCircleList"/>
    <dgm:cxn modelId="{EA974265-1A5A-4D81-B5CA-2EF34D341536}" type="presParOf" srcId="{09C39F8D-FF5A-45DF-BDC9-87BD7372527F}" destId="{10ABE163-80DA-47C0-92BF-7090215A129A}" srcOrd="0" destOrd="0" presId="urn:microsoft.com/office/officeart/2018/2/layout/IconCircleList"/>
    <dgm:cxn modelId="{2CD940F4-57E6-4DBF-8B90-3858DC70F7DF}" type="presParOf" srcId="{09C39F8D-FF5A-45DF-BDC9-87BD7372527F}" destId="{F12D2A0A-DE0B-4154-ABDF-C83434B66073}" srcOrd="1" destOrd="0" presId="urn:microsoft.com/office/officeart/2018/2/layout/IconCircleList"/>
    <dgm:cxn modelId="{9C1BF60A-269A-4B56-8925-DC7A5D5BB319}" type="presParOf" srcId="{09C39F8D-FF5A-45DF-BDC9-87BD7372527F}" destId="{10845125-712A-4898-A6A7-3AF87A32FB92}" srcOrd="2" destOrd="0" presId="urn:microsoft.com/office/officeart/2018/2/layout/IconCircleList"/>
    <dgm:cxn modelId="{BDAF5A3B-A9CB-4DFF-B554-0DF819B66EE1}" type="presParOf" srcId="{09C39F8D-FF5A-45DF-BDC9-87BD7372527F}" destId="{567DA2F6-31F9-487A-903E-E1F31193B27A}" srcOrd="3" destOrd="0" presId="urn:microsoft.com/office/officeart/2018/2/layout/IconCircleList"/>
    <dgm:cxn modelId="{321ECAA1-88BF-4899-AD15-4D2C701CB133}" type="presParOf" srcId="{4081FE5D-97DC-45B2-9E32-84D0C5566384}" destId="{207ABBBC-E99E-40E9-84DB-F515FE5FF0B1}" srcOrd="3" destOrd="0" presId="urn:microsoft.com/office/officeart/2018/2/layout/IconCircleList"/>
    <dgm:cxn modelId="{BF5D1AC1-65DD-40CB-B687-848D27F11F6F}" type="presParOf" srcId="{4081FE5D-97DC-45B2-9E32-84D0C5566384}" destId="{9EE98E51-8326-4656-BFC2-07694C3E50A5}" srcOrd="4" destOrd="0" presId="urn:microsoft.com/office/officeart/2018/2/layout/IconCircleList"/>
    <dgm:cxn modelId="{53095679-A156-4B5C-8D83-D790CF5AAA55}" type="presParOf" srcId="{9EE98E51-8326-4656-BFC2-07694C3E50A5}" destId="{97BB03D6-7A2B-4407-B921-E0628F26265A}" srcOrd="0" destOrd="0" presId="urn:microsoft.com/office/officeart/2018/2/layout/IconCircleList"/>
    <dgm:cxn modelId="{D75D768E-2CF2-4CCA-AF9A-E8A0D0A1D9D9}" type="presParOf" srcId="{9EE98E51-8326-4656-BFC2-07694C3E50A5}" destId="{14B8199E-2EB7-46BC-A3AC-54F47652A05F}" srcOrd="1" destOrd="0" presId="urn:microsoft.com/office/officeart/2018/2/layout/IconCircleList"/>
    <dgm:cxn modelId="{69A0C911-7D54-405D-B61C-0A433F00E051}" type="presParOf" srcId="{9EE98E51-8326-4656-BFC2-07694C3E50A5}" destId="{32E2BE6B-09C9-4505-9A2E-2B9C7A7F90C3}" srcOrd="2" destOrd="0" presId="urn:microsoft.com/office/officeart/2018/2/layout/IconCircleList"/>
    <dgm:cxn modelId="{214BCD12-61E4-4092-B30F-0B3D6ABA7AF9}" type="presParOf" srcId="{9EE98E51-8326-4656-BFC2-07694C3E50A5}" destId="{3C49E1F1-BC65-47A3-ABDA-C5961293E9F8}" srcOrd="3" destOrd="0" presId="urn:microsoft.com/office/officeart/2018/2/layout/IconCircleList"/>
    <dgm:cxn modelId="{0B1D8F2F-FC6E-4537-9F33-A5FD6F6565AA}" type="presParOf" srcId="{4081FE5D-97DC-45B2-9E32-84D0C5566384}" destId="{70A479C6-9B3A-4808-8CA8-4AC95E3E365A}" srcOrd="5" destOrd="0" presId="urn:microsoft.com/office/officeart/2018/2/layout/IconCircleList"/>
    <dgm:cxn modelId="{4225CB4B-7CF2-4CB7-84CD-70BBD66D98D2}" type="presParOf" srcId="{4081FE5D-97DC-45B2-9E32-84D0C5566384}" destId="{5EAA934F-37E8-461F-BA2C-5E50B28B8785}" srcOrd="6" destOrd="0" presId="urn:microsoft.com/office/officeart/2018/2/layout/IconCircleList"/>
    <dgm:cxn modelId="{5CC718BD-D4E0-4D8D-8066-81F3F3B8B371}" type="presParOf" srcId="{5EAA934F-37E8-461F-BA2C-5E50B28B8785}" destId="{8EAE9680-BF71-4663-8784-E56B76B0F0CB}" srcOrd="0" destOrd="0" presId="urn:microsoft.com/office/officeart/2018/2/layout/IconCircleList"/>
    <dgm:cxn modelId="{A893F294-9F78-411C-8C23-68E78B6047BC}" type="presParOf" srcId="{5EAA934F-37E8-461F-BA2C-5E50B28B8785}" destId="{4DF0BB84-51AC-4982-B824-FA47067A0DE1}" srcOrd="1" destOrd="0" presId="urn:microsoft.com/office/officeart/2018/2/layout/IconCircleList"/>
    <dgm:cxn modelId="{F2C9A268-1054-4C61-A855-16ED7609DAA0}" type="presParOf" srcId="{5EAA934F-37E8-461F-BA2C-5E50B28B8785}" destId="{B2D9E46F-6985-4BE4-8F61-4CD9E6A260B7}" srcOrd="2" destOrd="0" presId="urn:microsoft.com/office/officeart/2018/2/layout/IconCircleList"/>
    <dgm:cxn modelId="{7E5EDA6F-6BD1-4FBD-9809-3872DD2D5FDD}" type="presParOf" srcId="{5EAA934F-37E8-461F-BA2C-5E50B28B8785}" destId="{6F82EFDA-9935-4EAA-8B68-97EB43575A5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7058D1-50F6-4EE6-82ED-168A77D96F7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2CEA8711-6137-4FFC-BF71-F0646AC2AAFF}">
      <dgm:prSet/>
      <dgm:spPr/>
      <dgm:t>
        <a:bodyPr/>
        <a:lstStyle/>
        <a:p>
          <a:r>
            <a:rPr lang="en-US" b="1"/>
            <a:t>Transparency and honesty</a:t>
          </a:r>
          <a:r>
            <a:rPr lang="en-US"/>
            <a:t>: give clear, fair, impartial and appropriate acknowledgement and citation to any role that AI and GenAI have played in our teaching, learning, assessment and research</a:t>
          </a:r>
        </a:p>
      </dgm:t>
    </dgm:pt>
    <dgm:pt modelId="{B0272A6C-D6E0-4367-B1A7-1C0FD4E9A777}" type="parTrans" cxnId="{67A683CA-D98E-46C4-BB0E-9C59D7624FDC}">
      <dgm:prSet/>
      <dgm:spPr/>
      <dgm:t>
        <a:bodyPr/>
        <a:lstStyle/>
        <a:p>
          <a:endParaRPr lang="en-US"/>
        </a:p>
      </dgm:t>
    </dgm:pt>
    <dgm:pt modelId="{24EBE103-03C2-4A4F-9D81-B6438CB6572D}" type="sibTrans" cxnId="{67A683CA-D98E-46C4-BB0E-9C59D7624FDC}">
      <dgm:prSet/>
      <dgm:spPr/>
      <dgm:t>
        <a:bodyPr/>
        <a:lstStyle/>
        <a:p>
          <a:endParaRPr lang="en-US"/>
        </a:p>
      </dgm:t>
    </dgm:pt>
    <dgm:pt modelId="{35CD40FC-331F-4B70-A234-56D341AA7457}">
      <dgm:prSet/>
      <dgm:spPr/>
      <dgm:t>
        <a:bodyPr/>
        <a:lstStyle/>
        <a:p>
          <a:r>
            <a:rPr lang="en-US"/>
            <a:t>Our own </a:t>
          </a:r>
          <a:r>
            <a:rPr lang="en-US" b="1"/>
            <a:t>responsibility and accountability </a:t>
          </a:r>
          <a:r>
            <a:rPr lang="en-US"/>
            <a:t>for our use and for the output we create, abiding by College policies and other relevant policies and legislation</a:t>
          </a:r>
        </a:p>
      </dgm:t>
    </dgm:pt>
    <dgm:pt modelId="{44883BC6-CE50-4DA2-BB2A-254FE871E0C4}" type="parTrans" cxnId="{C9907A81-7190-4801-B1C1-9183702CA7EF}">
      <dgm:prSet/>
      <dgm:spPr/>
      <dgm:t>
        <a:bodyPr/>
        <a:lstStyle/>
        <a:p>
          <a:endParaRPr lang="en-US"/>
        </a:p>
      </dgm:t>
    </dgm:pt>
    <dgm:pt modelId="{77FD5220-0D71-41FE-B801-4994DC7CE37E}" type="sibTrans" cxnId="{C9907A81-7190-4801-B1C1-9183702CA7EF}">
      <dgm:prSet/>
      <dgm:spPr/>
      <dgm:t>
        <a:bodyPr/>
        <a:lstStyle/>
        <a:p>
          <a:endParaRPr lang="en-US"/>
        </a:p>
      </dgm:t>
    </dgm:pt>
    <dgm:pt modelId="{A7344943-9A72-405C-9DC5-F544B96F048D}">
      <dgm:prSet/>
      <dgm:spPr/>
      <dgm:t>
        <a:bodyPr/>
        <a:lstStyle/>
        <a:p>
          <a:r>
            <a:rPr lang="en-US" b="1"/>
            <a:t>Respect</a:t>
          </a:r>
          <a:r>
            <a:rPr lang="en-US"/>
            <a:t>: for colleagues, students, research participants, the environment and cultural heritage in our use of AI and GenAI, demonstrating respect for intellectual property, personal and sensitive data, and confidential information</a:t>
          </a:r>
        </a:p>
      </dgm:t>
    </dgm:pt>
    <dgm:pt modelId="{303B4921-DA56-40D5-AC0C-D3873706D159}" type="parTrans" cxnId="{70D83F7B-7B69-4AEE-A86C-A18F8CECB0DA}">
      <dgm:prSet/>
      <dgm:spPr/>
      <dgm:t>
        <a:bodyPr/>
        <a:lstStyle/>
        <a:p>
          <a:endParaRPr lang="en-US"/>
        </a:p>
      </dgm:t>
    </dgm:pt>
    <dgm:pt modelId="{446049A7-2406-4400-8E42-DA3E47F52D28}" type="sibTrans" cxnId="{70D83F7B-7B69-4AEE-A86C-A18F8CECB0DA}">
      <dgm:prSet/>
      <dgm:spPr/>
      <dgm:t>
        <a:bodyPr/>
        <a:lstStyle/>
        <a:p>
          <a:endParaRPr lang="en-US"/>
        </a:p>
      </dgm:t>
    </dgm:pt>
    <dgm:pt modelId="{E03BB692-842B-4542-9990-93D8DCEA90CA}">
      <dgm:prSet/>
      <dgm:spPr/>
      <dgm:t>
        <a:bodyPr/>
        <a:lstStyle/>
        <a:p>
          <a:r>
            <a:rPr lang="en-US" b="1"/>
            <a:t>Innovation</a:t>
          </a:r>
          <a:r>
            <a:rPr lang="en-US"/>
            <a:t>: harness the potential of AI and GenAI, while recognizing that creativity and innovation must be balanced by responsibility, integrity, transparency and sustainability at all times </a:t>
          </a:r>
        </a:p>
      </dgm:t>
    </dgm:pt>
    <dgm:pt modelId="{68BD190B-E8CD-47FD-AEE3-6D69079E0AB4}" type="parTrans" cxnId="{DD17CB77-E8A1-4844-B184-9E7BB85231F2}">
      <dgm:prSet/>
      <dgm:spPr/>
      <dgm:t>
        <a:bodyPr/>
        <a:lstStyle/>
        <a:p>
          <a:endParaRPr lang="en-US"/>
        </a:p>
      </dgm:t>
    </dgm:pt>
    <dgm:pt modelId="{C090A3CE-A622-49A2-86A8-013532D388F9}" type="sibTrans" cxnId="{DD17CB77-E8A1-4844-B184-9E7BB85231F2}">
      <dgm:prSet/>
      <dgm:spPr/>
      <dgm:t>
        <a:bodyPr/>
        <a:lstStyle/>
        <a:p>
          <a:endParaRPr lang="en-US"/>
        </a:p>
      </dgm:t>
    </dgm:pt>
    <dgm:pt modelId="{D60D1183-BE5D-9B4B-AD6F-3E1E640138D5}" type="pres">
      <dgm:prSet presAssocID="{CB7058D1-50F6-4EE6-82ED-168A77D96F73}" presName="linear" presStyleCnt="0">
        <dgm:presLayoutVars>
          <dgm:animLvl val="lvl"/>
          <dgm:resizeHandles val="exact"/>
        </dgm:presLayoutVars>
      </dgm:prSet>
      <dgm:spPr/>
    </dgm:pt>
    <dgm:pt modelId="{AF56DCF9-934C-394B-8773-AEF19AE7A81C}" type="pres">
      <dgm:prSet presAssocID="{2CEA8711-6137-4FFC-BF71-F0646AC2AAFF}" presName="parentText" presStyleLbl="node1" presStyleIdx="0" presStyleCnt="4" custLinFactY="-4070" custLinFactNeighborX="-135" custLinFactNeighborY="-100000">
        <dgm:presLayoutVars>
          <dgm:chMax val="0"/>
          <dgm:bulletEnabled val="1"/>
        </dgm:presLayoutVars>
      </dgm:prSet>
      <dgm:spPr/>
    </dgm:pt>
    <dgm:pt modelId="{634C514D-D143-4642-95A0-729322D5515F}" type="pres">
      <dgm:prSet presAssocID="{24EBE103-03C2-4A4F-9D81-B6438CB6572D}" presName="spacer" presStyleCnt="0"/>
      <dgm:spPr/>
    </dgm:pt>
    <dgm:pt modelId="{DCC7C482-B0E6-1F46-B2BA-CEEC6F575067}" type="pres">
      <dgm:prSet presAssocID="{35CD40FC-331F-4B70-A234-56D341AA7457}" presName="parentText" presStyleLbl="node1" presStyleIdx="1" presStyleCnt="4">
        <dgm:presLayoutVars>
          <dgm:chMax val="0"/>
          <dgm:bulletEnabled val="1"/>
        </dgm:presLayoutVars>
      </dgm:prSet>
      <dgm:spPr/>
    </dgm:pt>
    <dgm:pt modelId="{BD6B71E9-50AF-4D40-8535-4D292EAC2564}" type="pres">
      <dgm:prSet presAssocID="{77FD5220-0D71-41FE-B801-4994DC7CE37E}" presName="spacer" presStyleCnt="0"/>
      <dgm:spPr/>
    </dgm:pt>
    <dgm:pt modelId="{F1E4D52B-D1CF-D041-9B3F-BA1023F060FE}" type="pres">
      <dgm:prSet presAssocID="{A7344943-9A72-405C-9DC5-F544B96F048D}" presName="parentText" presStyleLbl="node1" presStyleIdx="2" presStyleCnt="4">
        <dgm:presLayoutVars>
          <dgm:chMax val="0"/>
          <dgm:bulletEnabled val="1"/>
        </dgm:presLayoutVars>
      </dgm:prSet>
      <dgm:spPr/>
    </dgm:pt>
    <dgm:pt modelId="{880FB67F-B451-834F-9157-1831E678B551}" type="pres">
      <dgm:prSet presAssocID="{446049A7-2406-4400-8E42-DA3E47F52D28}" presName="spacer" presStyleCnt="0"/>
      <dgm:spPr/>
    </dgm:pt>
    <dgm:pt modelId="{AEA6E35F-8250-AD48-8C45-4DC30F1E0C15}" type="pres">
      <dgm:prSet presAssocID="{E03BB692-842B-4542-9990-93D8DCEA90CA}" presName="parentText" presStyleLbl="node1" presStyleIdx="3" presStyleCnt="4">
        <dgm:presLayoutVars>
          <dgm:chMax val="0"/>
          <dgm:bulletEnabled val="1"/>
        </dgm:presLayoutVars>
      </dgm:prSet>
      <dgm:spPr/>
    </dgm:pt>
  </dgm:ptLst>
  <dgm:cxnLst>
    <dgm:cxn modelId="{F4020D70-1B96-414F-B71A-29450C7DCE60}" type="presOf" srcId="{CB7058D1-50F6-4EE6-82ED-168A77D96F73}" destId="{D60D1183-BE5D-9B4B-AD6F-3E1E640138D5}" srcOrd="0" destOrd="0" presId="urn:microsoft.com/office/officeart/2005/8/layout/vList2"/>
    <dgm:cxn modelId="{DD17CB77-E8A1-4844-B184-9E7BB85231F2}" srcId="{CB7058D1-50F6-4EE6-82ED-168A77D96F73}" destId="{E03BB692-842B-4542-9990-93D8DCEA90CA}" srcOrd="3" destOrd="0" parTransId="{68BD190B-E8CD-47FD-AEE3-6D69079E0AB4}" sibTransId="{C090A3CE-A622-49A2-86A8-013532D388F9}"/>
    <dgm:cxn modelId="{70D83F7B-7B69-4AEE-A86C-A18F8CECB0DA}" srcId="{CB7058D1-50F6-4EE6-82ED-168A77D96F73}" destId="{A7344943-9A72-405C-9DC5-F544B96F048D}" srcOrd="2" destOrd="0" parTransId="{303B4921-DA56-40D5-AC0C-D3873706D159}" sibTransId="{446049A7-2406-4400-8E42-DA3E47F52D28}"/>
    <dgm:cxn modelId="{C9907A81-7190-4801-B1C1-9183702CA7EF}" srcId="{CB7058D1-50F6-4EE6-82ED-168A77D96F73}" destId="{35CD40FC-331F-4B70-A234-56D341AA7457}" srcOrd="1" destOrd="0" parTransId="{44883BC6-CE50-4DA2-BB2A-254FE871E0C4}" sibTransId="{77FD5220-0D71-41FE-B801-4994DC7CE37E}"/>
    <dgm:cxn modelId="{12D5E8A7-55B9-A34A-8E43-C97756693E68}" type="presOf" srcId="{2CEA8711-6137-4FFC-BF71-F0646AC2AAFF}" destId="{AF56DCF9-934C-394B-8773-AEF19AE7A81C}" srcOrd="0" destOrd="0" presId="urn:microsoft.com/office/officeart/2005/8/layout/vList2"/>
    <dgm:cxn modelId="{16C0A9A8-6341-5442-BB87-65C13A748AE0}" type="presOf" srcId="{A7344943-9A72-405C-9DC5-F544B96F048D}" destId="{F1E4D52B-D1CF-D041-9B3F-BA1023F060FE}" srcOrd="0" destOrd="0" presId="urn:microsoft.com/office/officeart/2005/8/layout/vList2"/>
    <dgm:cxn modelId="{612E72BB-A273-BA44-A620-EFF3EA6F5B7D}" type="presOf" srcId="{35CD40FC-331F-4B70-A234-56D341AA7457}" destId="{DCC7C482-B0E6-1F46-B2BA-CEEC6F575067}" srcOrd="0" destOrd="0" presId="urn:microsoft.com/office/officeart/2005/8/layout/vList2"/>
    <dgm:cxn modelId="{67A683CA-D98E-46C4-BB0E-9C59D7624FDC}" srcId="{CB7058D1-50F6-4EE6-82ED-168A77D96F73}" destId="{2CEA8711-6137-4FFC-BF71-F0646AC2AAFF}" srcOrd="0" destOrd="0" parTransId="{B0272A6C-D6E0-4367-B1A7-1C0FD4E9A777}" sibTransId="{24EBE103-03C2-4A4F-9D81-B6438CB6572D}"/>
    <dgm:cxn modelId="{817D68D1-E18D-7B40-8B17-0FBB2E6ACAC3}" type="presOf" srcId="{E03BB692-842B-4542-9990-93D8DCEA90CA}" destId="{AEA6E35F-8250-AD48-8C45-4DC30F1E0C15}" srcOrd="0" destOrd="0" presId="urn:microsoft.com/office/officeart/2005/8/layout/vList2"/>
    <dgm:cxn modelId="{70DB9E86-54AB-744A-A977-334C3E89BF56}" type="presParOf" srcId="{D60D1183-BE5D-9B4B-AD6F-3E1E640138D5}" destId="{AF56DCF9-934C-394B-8773-AEF19AE7A81C}" srcOrd="0" destOrd="0" presId="urn:microsoft.com/office/officeart/2005/8/layout/vList2"/>
    <dgm:cxn modelId="{7C6E0D76-3F27-BF4C-B477-B8C84BF2D51D}" type="presParOf" srcId="{D60D1183-BE5D-9B4B-AD6F-3E1E640138D5}" destId="{634C514D-D143-4642-95A0-729322D5515F}" srcOrd="1" destOrd="0" presId="urn:microsoft.com/office/officeart/2005/8/layout/vList2"/>
    <dgm:cxn modelId="{8BC4B30A-EE2D-7946-B9E1-5EA8AD8232B3}" type="presParOf" srcId="{D60D1183-BE5D-9B4B-AD6F-3E1E640138D5}" destId="{DCC7C482-B0E6-1F46-B2BA-CEEC6F575067}" srcOrd="2" destOrd="0" presId="urn:microsoft.com/office/officeart/2005/8/layout/vList2"/>
    <dgm:cxn modelId="{589C5EBB-8779-9A45-BB89-34488670B130}" type="presParOf" srcId="{D60D1183-BE5D-9B4B-AD6F-3E1E640138D5}" destId="{BD6B71E9-50AF-4D40-8535-4D292EAC2564}" srcOrd="3" destOrd="0" presId="urn:microsoft.com/office/officeart/2005/8/layout/vList2"/>
    <dgm:cxn modelId="{31B35B08-37F4-D748-8337-0F7C0DE238F4}" type="presParOf" srcId="{D60D1183-BE5D-9B4B-AD6F-3E1E640138D5}" destId="{F1E4D52B-D1CF-D041-9B3F-BA1023F060FE}" srcOrd="4" destOrd="0" presId="urn:microsoft.com/office/officeart/2005/8/layout/vList2"/>
    <dgm:cxn modelId="{DC158598-E453-084B-AA2F-133F02E12A3D}" type="presParOf" srcId="{D60D1183-BE5D-9B4B-AD6F-3E1E640138D5}" destId="{880FB67F-B451-834F-9157-1831E678B551}" srcOrd="5" destOrd="0" presId="urn:microsoft.com/office/officeart/2005/8/layout/vList2"/>
    <dgm:cxn modelId="{70BC9078-53C9-4742-974E-FA616AE7C5A2}" type="presParOf" srcId="{D60D1183-BE5D-9B4B-AD6F-3E1E640138D5}" destId="{AEA6E35F-8250-AD48-8C45-4DC30F1E0C1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BD19E0-E527-407D-ABA4-84F3E6D2C518}"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82DECEAF-E317-4C9B-AFB6-7454DF1D9308}">
      <dgm:prSet custT="1"/>
      <dgm:spPr/>
      <dgm:t>
        <a:bodyPr/>
        <a:lstStyle/>
        <a:p>
          <a:pPr>
            <a:lnSpc>
              <a:spcPct val="100000"/>
            </a:lnSpc>
          </a:pPr>
          <a:r>
            <a:rPr lang="en-US" sz="2400"/>
            <a:t>Plan your time</a:t>
          </a:r>
        </a:p>
      </dgm:t>
    </dgm:pt>
    <dgm:pt modelId="{7491CE40-0D05-470E-BD6F-E08FA4B66D65}" type="parTrans" cxnId="{41DF64FE-9F73-4931-A2BB-38CE3932DBAC}">
      <dgm:prSet/>
      <dgm:spPr/>
      <dgm:t>
        <a:bodyPr/>
        <a:lstStyle/>
        <a:p>
          <a:endParaRPr lang="en-US"/>
        </a:p>
      </dgm:t>
    </dgm:pt>
    <dgm:pt modelId="{02991979-F460-4BF1-A2B0-37FCFF988D01}" type="sibTrans" cxnId="{41DF64FE-9F73-4931-A2BB-38CE3932DBAC}">
      <dgm:prSet/>
      <dgm:spPr/>
      <dgm:t>
        <a:bodyPr/>
        <a:lstStyle/>
        <a:p>
          <a:endParaRPr lang="en-US"/>
        </a:p>
      </dgm:t>
    </dgm:pt>
    <dgm:pt modelId="{5680344F-0A5E-40B4-A9AE-8CB89CB96206}">
      <dgm:prSet custT="1"/>
      <dgm:spPr/>
      <dgm:t>
        <a:bodyPr/>
        <a:lstStyle/>
        <a:p>
          <a:pPr>
            <a:lnSpc>
              <a:spcPct val="100000"/>
            </a:lnSpc>
          </a:pPr>
          <a:r>
            <a:rPr lang="en-US" sz="2400"/>
            <a:t>Familiarize yourself with the regulations</a:t>
          </a:r>
        </a:p>
      </dgm:t>
    </dgm:pt>
    <dgm:pt modelId="{A7D56E34-1D64-4150-AFD5-91025EACE137}" type="parTrans" cxnId="{7F311DE7-F6C7-4511-80F5-1B088784C8DE}">
      <dgm:prSet/>
      <dgm:spPr/>
      <dgm:t>
        <a:bodyPr/>
        <a:lstStyle/>
        <a:p>
          <a:endParaRPr lang="en-US"/>
        </a:p>
      </dgm:t>
    </dgm:pt>
    <dgm:pt modelId="{968C966E-8A46-4A23-BD7A-2B287AAEC093}" type="sibTrans" cxnId="{7F311DE7-F6C7-4511-80F5-1B088784C8DE}">
      <dgm:prSet/>
      <dgm:spPr/>
      <dgm:t>
        <a:bodyPr/>
        <a:lstStyle/>
        <a:p>
          <a:endParaRPr lang="en-US"/>
        </a:p>
      </dgm:t>
    </dgm:pt>
    <dgm:pt modelId="{FC059054-B4A6-47CF-AF97-0838D83CA4D1}">
      <dgm:prSet custT="1"/>
      <dgm:spPr/>
      <dgm:t>
        <a:bodyPr/>
        <a:lstStyle/>
        <a:p>
          <a:pPr>
            <a:lnSpc>
              <a:spcPct val="100000"/>
            </a:lnSpc>
          </a:pPr>
          <a:r>
            <a:rPr lang="en-US" sz="2400"/>
            <a:t>Read the handbook!</a:t>
          </a:r>
        </a:p>
      </dgm:t>
    </dgm:pt>
    <dgm:pt modelId="{43110516-1E7A-444D-9670-8D8F07CAD7F9}" type="parTrans" cxnId="{EDF99295-EEF9-4364-852B-62D15922A6DA}">
      <dgm:prSet/>
      <dgm:spPr/>
      <dgm:t>
        <a:bodyPr/>
        <a:lstStyle/>
        <a:p>
          <a:endParaRPr lang="en-US"/>
        </a:p>
      </dgm:t>
    </dgm:pt>
    <dgm:pt modelId="{ECAA8186-3BC3-43EF-B39B-172299DF14FB}" type="sibTrans" cxnId="{EDF99295-EEF9-4364-852B-62D15922A6DA}">
      <dgm:prSet/>
      <dgm:spPr/>
      <dgm:t>
        <a:bodyPr/>
        <a:lstStyle/>
        <a:p>
          <a:endParaRPr lang="en-US"/>
        </a:p>
      </dgm:t>
    </dgm:pt>
    <dgm:pt modelId="{FC85FD7F-06F2-45CB-892B-099402072B7D}">
      <dgm:prSet custT="1"/>
      <dgm:spPr/>
      <dgm:t>
        <a:bodyPr/>
        <a:lstStyle/>
        <a:p>
          <a:pPr>
            <a:lnSpc>
              <a:spcPct val="100000"/>
            </a:lnSpc>
          </a:pPr>
          <a:r>
            <a:rPr lang="en-US" sz="2400"/>
            <a:t>Academic integrity</a:t>
          </a:r>
        </a:p>
      </dgm:t>
    </dgm:pt>
    <dgm:pt modelId="{501B70F7-5082-494E-ADDC-786E71D6A20C}" type="parTrans" cxnId="{2297E226-8ED6-4352-9345-425961387CF2}">
      <dgm:prSet/>
      <dgm:spPr/>
      <dgm:t>
        <a:bodyPr/>
        <a:lstStyle/>
        <a:p>
          <a:endParaRPr lang="en-US"/>
        </a:p>
      </dgm:t>
    </dgm:pt>
    <dgm:pt modelId="{671BD617-E957-4006-B392-85F38D076B0B}" type="sibTrans" cxnId="{2297E226-8ED6-4352-9345-425961387CF2}">
      <dgm:prSet/>
      <dgm:spPr/>
      <dgm:t>
        <a:bodyPr/>
        <a:lstStyle/>
        <a:p>
          <a:endParaRPr lang="en-US"/>
        </a:p>
      </dgm:t>
    </dgm:pt>
    <dgm:pt modelId="{66B2A45F-7E35-493A-B264-FFB8480AC8A3}">
      <dgm:prSet custT="1"/>
      <dgm:spPr/>
      <dgm:t>
        <a:bodyPr/>
        <a:lstStyle/>
        <a:p>
          <a:pPr>
            <a:lnSpc>
              <a:spcPct val="100000"/>
            </a:lnSpc>
          </a:pPr>
          <a:r>
            <a:rPr lang="en-US" sz="2400"/>
            <a:t>Seek support</a:t>
          </a:r>
        </a:p>
      </dgm:t>
    </dgm:pt>
    <dgm:pt modelId="{131B464E-83D1-4675-BCE2-2BFCD87AF84D}" type="parTrans" cxnId="{0646C980-BA98-4683-920A-BD786D9BD008}">
      <dgm:prSet/>
      <dgm:spPr/>
      <dgm:t>
        <a:bodyPr/>
        <a:lstStyle/>
        <a:p>
          <a:endParaRPr lang="en-US"/>
        </a:p>
      </dgm:t>
    </dgm:pt>
    <dgm:pt modelId="{C65F685A-1705-4962-A111-72479B343E34}" type="sibTrans" cxnId="{0646C980-BA98-4683-920A-BD786D9BD008}">
      <dgm:prSet/>
      <dgm:spPr/>
      <dgm:t>
        <a:bodyPr/>
        <a:lstStyle/>
        <a:p>
          <a:endParaRPr lang="en-US"/>
        </a:p>
      </dgm:t>
    </dgm:pt>
    <dgm:pt modelId="{5FBC4957-E2BB-4C3B-BDB8-4318A96425C3}" type="pres">
      <dgm:prSet presAssocID="{F5BD19E0-E527-407D-ABA4-84F3E6D2C518}" presName="root" presStyleCnt="0">
        <dgm:presLayoutVars>
          <dgm:dir/>
          <dgm:resizeHandles val="exact"/>
        </dgm:presLayoutVars>
      </dgm:prSet>
      <dgm:spPr/>
    </dgm:pt>
    <dgm:pt modelId="{DD5613A4-C679-4565-AD00-F066508AF1AB}" type="pres">
      <dgm:prSet presAssocID="{82DECEAF-E317-4C9B-AFB6-7454DF1D9308}" presName="compNode" presStyleCnt="0"/>
      <dgm:spPr/>
    </dgm:pt>
    <dgm:pt modelId="{D5409423-EC40-4F94-9F82-3E6C7DA5F116}" type="pres">
      <dgm:prSet presAssocID="{82DECEAF-E317-4C9B-AFB6-7454DF1D9308}" presName="bgRect" presStyleLbl="bgShp" presStyleIdx="0" presStyleCnt="5"/>
      <dgm:spPr/>
    </dgm:pt>
    <dgm:pt modelId="{FC39A18A-11F5-4A77-BCB7-E028414E1F56}" type="pres">
      <dgm:prSet presAssocID="{82DECEAF-E317-4C9B-AFB6-7454DF1D930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topwatch"/>
        </a:ext>
      </dgm:extLst>
    </dgm:pt>
    <dgm:pt modelId="{C349DF1B-1ADD-453F-A7D4-96D6C3E6570E}" type="pres">
      <dgm:prSet presAssocID="{82DECEAF-E317-4C9B-AFB6-7454DF1D9308}" presName="spaceRect" presStyleCnt="0"/>
      <dgm:spPr/>
    </dgm:pt>
    <dgm:pt modelId="{C3B9F492-FAD3-476A-BB43-0BCF5C10632A}" type="pres">
      <dgm:prSet presAssocID="{82DECEAF-E317-4C9B-AFB6-7454DF1D9308}" presName="parTx" presStyleLbl="revTx" presStyleIdx="0" presStyleCnt="5">
        <dgm:presLayoutVars>
          <dgm:chMax val="0"/>
          <dgm:chPref val="0"/>
        </dgm:presLayoutVars>
      </dgm:prSet>
      <dgm:spPr/>
    </dgm:pt>
    <dgm:pt modelId="{14F50C8F-66D5-4123-ACDE-7F12EF4380B5}" type="pres">
      <dgm:prSet presAssocID="{02991979-F460-4BF1-A2B0-37FCFF988D01}" presName="sibTrans" presStyleCnt="0"/>
      <dgm:spPr/>
    </dgm:pt>
    <dgm:pt modelId="{A5734172-CCB4-4A09-8DA7-D84640F3C3D6}" type="pres">
      <dgm:prSet presAssocID="{5680344F-0A5E-40B4-A9AE-8CB89CB96206}" presName="compNode" presStyleCnt="0"/>
      <dgm:spPr/>
    </dgm:pt>
    <dgm:pt modelId="{8B9F0D2D-A3B0-43D9-8F50-70515ECC39DB}" type="pres">
      <dgm:prSet presAssocID="{5680344F-0A5E-40B4-A9AE-8CB89CB96206}" presName="bgRect" presStyleLbl="bgShp" presStyleIdx="1" presStyleCnt="5"/>
      <dgm:spPr/>
    </dgm:pt>
    <dgm:pt modelId="{1747FA22-6CA4-4ECB-A455-8041B0D2917C}" type="pres">
      <dgm:prSet presAssocID="{5680344F-0A5E-40B4-A9AE-8CB89CB96206}"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21F1EC13-42DD-4C7F-99BD-EF98725ED25A}" type="pres">
      <dgm:prSet presAssocID="{5680344F-0A5E-40B4-A9AE-8CB89CB96206}" presName="spaceRect" presStyleCnt="0"/>
      <dgm:spPr/>
    </dgm:pt>
    <dgm:pt modelId="{EE1FA625-C7C2-4034-999A-C2C40DF513FE}" type="pres">
      <dgm:prSet presAssocID="{5680344F-0A5E-40B4-A9AE-8CB89CB96206}" presName="parTx" presStyleLbl="revTx" presStyleIdx="1" presStyleCnt="5">
        <dgm:presLayoutVars>
          <dgm:chMax val="0"/>
          <dgm:chPref val="0"/>
        </dgm:presLayoutVars>
      </dgm:prSet>
      <dgm:spPr/>
    </dgm:pt>
    <dgm:pt modelId="{8475F7A3-3752-4542-B676-762C458952E1}" type="pres">
      <dgm:prSet presAssocID="{968C966E-8A46-4A23-BD7A-2B287AAEC093}" presName="sibTrans" presStyleCnt="0"/>
      <dgm:spPr/>
    </dgm:pt>
    <dgm:pt modelId="{10881DA2-EDAF-4C42-A4BB-5F4E6CDF6D15}" type="pres">
      <dgm:prSet presAssocID="{FC059054-B4A6-47CF-AF97-0838D83CA4D1}" presName="compNode" presStyleCnt="0"/>
      <dgm:spPr/>
    </dgm:pt>
    <dgm:pt modelId="{DD106632-8A0A-4226-A07C-D0F65EF46941}" type="pres">
      <dgm:prSet presAssocID="{FC059054-B4A6-47CF-AF97-0838D83CA4D1}" presName="bgRect" presStyleLbl="bgShp" presStyleIdx="2" presStyleCnt="5"/>
      <dgm:spPr/>
    </dgm:pt>
    <dgm:pt modelId="{88A7B371-6304-46CF-94FA-898C9DF3C4E7}" type="pres">
      <dgm:prSet presAssocID="{FC059054-B4A6-47CF-AF97-0838D83CA4D1}"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Books on Shelf"/>
        </a:ext>
      </dgm:extLst>
    </dgm:pt>
    <dgm:pt modelId="{8FEE7559-0BD9-45D5-B42D-17B28F333802}" type="pres">
      <dgm:prSet presAssocID="{FC059054-B4A6-47CF-AF97-0838D83CA4D1}" presName="spaceRect" presStyleCnt="0"/>
      <dgm:spPr/>
    </dgm:pt>
    <dgm:pt modelId="{275D733F-0F30-4D57-9A63-F717D11C7AFE}" type="pres">
      <dgm:prSet presAssocID="{FC059054-B4A6-47CF-AF97-0838D83CA4D1}" presName="parTx" presStyleLbl="revTx" presStyleIdx="2" presStyleCnt="5">
        <dgm:presLayoutVars>
          <dgm:chMax val="0"/>
          <dgm:chPref val="0"/>
        </dgm:presLayoutVars>
      </dgm:prSet>
      <dgm:spPr/>
    </dgm:pt>
    <dgm:pt modelId="{6D935E6F-0654-49C0-92C3-CAD5D9FBCBDB}" type="pres">
      <dgm:prSet presAssocID="{ECAA8186-3BC3-43EF-B39B-172299DF14FB}" presName="sibTrans" presStyleCnt="0"/>
      <dgm:spPr/>
    </dgm:pt>
    <dgm:pt modelId="{50EC631B-B758-4B79-B69C-3EB93A7AE19F}" type="pres">
      <dgm:prSet presAssocID="{FC85FD7F-06F2-45CB-892B-099402072B7D}" presName="compNode" presStyleCnt="0"/>
      <dgm:spPr/>
    </dgm:pt>
    <dgm:pt modelId="{26FC7628-A578-4086-BBE3-029469210439}" type="pres">
      <dgm:prSet presAssocID="{FC85FD7F-06F2-45CB-892B-099402072B7D}" presName="bgRect" presStyleLbl="bgShp" presStyleIdx="3" presStyleCnt="5"/>
      <dgm:spPr/>
    </dgm:pt>
    <dgm:pt modelId="{E0929B64-3F4B-4341-A93F-69B37BBA77D9}" type="pres">
      <dgm:prSet presAssocID="{FC85FD7F-06F2-45CB-892B-099402072B7D}"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A4305292-CE43-4353-B849-97163DE62809}" type="pres">
      <dgm:prSet presAssocID="{FC85FD7F-06F2-45CB-892B-099402072B7D}" presName="spaceRect" presStyleCnt="0"/>
      <dgm:spPr/>
    </dgm:pt>
    <dgm:pt modelId="{D0D4F7CC-46FB-4669-AE57-DE20F17BAB45}" type="pres">
      <dgm:prSet presAssocID="{FC85FD7F-06F2-45CB-892B-099402072B7D}" presName="parTx" presStyleLbl="revTx" presStyleIdx="3" presStyleCnt="5">
        <dgm:presLayoutVars>
          <dgm:chMax val="0"/>
          <dgm:chPref val="0"/>
        </dgm:presLayoutVars>
      </dgm:prSet>
      <dgm:spPr/>
    </dgm:pt>
    <dgm:pt modelId="{D9381DB0-597E-4977-9035-EB93AEAC97B0}" type="pres">
      <dgm:prSet presAssocID="{671BD617-E957-4006-B392-85F38D076B0B}" presName="sibTrans" presStyleCnt="0"/>
      <dgm:spPr/>
    </dgm:pt>
    <dgm:pt modelId="{CF50AACB-3ABF-47FB-B453-691605E418FC}" type="pres">
      <dgm:prSet presAssocID="{66B2A45F-7E35-493A-B264-FFB8480AC8A3}" presName="compNode" presStyleCnt="0"/>
      <dgm:spPr/>
    </dgm:pt>
    <dgm:pt modelId="{EFF2774F-5FF2-4CBF-99DE-3ABD5E3DEFCF}" type="pres">
      <dgm:prSet presAssocID="{66B2A45F-7E35-493A-B264-FFB8480AC8A3}" presName="bgRect" presStyleLbl="bgShp" presStyleIdx="4" presStyleCnt="5"/>
      <dgm:spPr/>
    </dgm:pt>
    <dgm:pt modelId="{C86F65FE-03B2-4566-A058-8AB8975A29D8}" type="pres">
      <dgm:prSet presAssocID="{66B2A45F-7E35-493A-B264-FFB8480AC8A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Handshake"/>
        </a:ext>
      </dgm:extLst>
    </dgm:pt>
    <dgm:pt modelId="{CBF4D346-C61D-4BDD-9068-DD3EAE4FA7AD}" type="pres">
      <dgm:prSet presAssocID="{66B2A45F-7E35-493A-B264-FFB8480AC8A3}" presName="spaceRect" presStyleCnt="0"/>
      <dgm:spPr/>
    </dgm:pt>
    <dgm:pt modelId="{25D902F3-7535-4463-8E49-2EBA87107FD3}" type="pres">
      <dgm:prSet presAssocID="{66B2A45F-7E35-493A-B264-FFB8480AC8A3}" presName="parTx" presStyleLbl="revTx" presStyleIdx="4" presStyleCnt="5">
        <dgm:presLayoutVars>
          <dgm:chMax val="0"/>
          <dgm:chPref val="0"/>
        </dgm:presLayoutVars>
      </dgm:prSet>
      <dgm:spPr/>
    </dgm:pt>
  </dgm:ptLst>
  <dgm:cxnLst>
    <dgm:cxn modelId="{A2D9F420-5D88-4820-B34B-6A8F10D8E067}" type="presOf" srcId="{FC059054-B4A6-47CF-AF97-0838D83CA4D1}" destId="{275D733F-0F30-4D57-9A63-F717D11C7AFE}" srcOrd="0" destOrd="0" presId="urn:microsoft.com/office/officeart/2018/2/layout/IconVerticalSolidList"/>
    <dgm:cxn modelId="{2297E226-8ED6-4352-9345-425961387CF2}" srcId="{F5BD19E0-E527-407D-ABA4-84F3E6D2C518}" destId="{FC85FD7F-06F2-45CB-892B-099402072B7D}" srcOrd="3" destOrd="0" parTransId="{501B70F7-5082-494E-ADDC-786E71D6A20C}" sibTransId="{671BD617-E957-4006-B392-85F38D076B0B}"/>
    <dgm:cxn modelId="{D822DC28-66A5-4BB7-8342-0A42AA57FD5A}" type="presOf" srcId="{66B2A45F-7E35-493A-B264-FFB8480AC8A3}" destId="{25D902F3-7535-4463-8E49-2EBA87107FD3}" srcOrd="0" destOrd="0" presId="urn:microsoft.com/office/officeart/2018/2/layout/IconVerticalSolidList"/>
    <dgm:cxn modelId="{07EE2755-A51F-4B0E-A64B-AF3564249622}" type="presOf" srcId="{FC85FD7F-06F2-45CB-892B-099402072B7D}" destId="{D0D4F7CC-46FB-4669-AE57-DE20F17BAB45}" srcOrd="0" destOrd="0" presId="urn:microsoft.com/office/officeart/2018/2/layout/IconVerticalSolidList"/>
    <dgm:cxn modelId="{0646C980-BA98-4683-920A-BD786D9BD008}" srcId="{F5BD19E0-E527-407D-ABA4-84F3E6D2C518}" destId="{66B2A45F-7E35-493A-B264-FFB8480AC8A3}" srcOrd="4" destOrd="0" parTransId="{131B464E-83D1-4675-BCE2-2BFCD87AF84D}" sibTransId="{C65F685A-1705-4962-A111-72479B343E34}"/>
    <dgm:cxn modelId="{EDF99295-EEF9-4364-852B-62D15922A6DA}" srcId="{F5BD19E0-E527-407D-ABA4-84F3E6D2C518}" destId="{FC059054-B4A6-47CF-AF97-0838D83CA4D1}" srcOrd="2" destOrd="0" parTransId="{43110516-1E7A-444D-9670-8D8F07CAD7F9}" sibTransId="{ECAA8186-3BC3-43EF-B39B-172299DF14FB}"/>
    <dgm:cxn modelId="{149FAFB9-48B1-4DCC-AF11-5E7765709549}" type="presOf" srcId="{82DECEAF-E317-4C9B-AFB6-7454DF1D9308}" destId="{C3B9F492-FAD3-476A-BB43-0BCF5C10632A}" srcOrd="0" destOrd="0" presId="urn:microsoft.com/office/officeart/2018/2/layout/IconVerticalSolidList"/>
    <dgm:cxn modelId="{3E68E4C4-0162-41C9-8632-C1DAA2CCD500}" type="presOf" srcId="{5680344F-0A5E-40B4-A9AE-8CB89CB96206}" destId="{EE1FA625-C7C2-4034-999A-C2C40DF513FE}" srcOrd="0" destOrd="0" presId="urn:microsoft.com/office/officeart/2018/2/layout/IconVerticalSolidList"/>
    <dgm:cxn modelId="{4E7644D8-973C-4902-AEAD-34CE58733A18}" type="presOf" srcId="{F5BD19E0-E527-407D-ABA4-84F3E6D2C518}" destId="{5FBC4957-E2BB-4C3B-BDB8-4318A96425C3}" srcOrd="0" destOrd="0" presId="urn:microsoft.com/office/officeart/2018/2/layout/IconVerticalSolidList"/>
    <dgm:cxn modelId="{7F311DE7-F6C7-4511-80F5-1B088784C8DE}" srcId="{F5BD19E0-E527-407D-ABA4-84F3E6D2C518}" destId="{5680344F-0A5E-40B4-A9AE-8CB89CB96206}" srcOrd="1" destOrd="0" parTransId="{A7D56E34-1D64-4150-AFD5-91025EACE137}" sibTransId="{968C966E-8A46-4A23-BD7A-2B287AAEC093}"/>
    <dgm:cxn modelId="{41DF64FE-9F73-4931-A2BB-38CE3932DBAC}" srcId="{F5BD19E0-E527-407D-ABA4-84F3E6D2C518}" destId="{82DECEAF-E317-4C9B-AFB6-7454DF1D9308}" srcOrd="0" destOrd="0" parTransId="{7491CE40-0D05-470E-BD6F-E08FA4B66D65}" sibTransId="{02991979-F460-4BF1-A2B0-37FCFF988D01}"/>
    <dgm:cxn modelId="{DF188B73-ADD3-4E42-9E74-F62D3C86E06F}" type="presParOf" srcId="{5FBC4957-E2BB-4C3B-BDB8-4318A96425C3}" destId="{DD5613A4-C679-4565-AD00-F066508AF1AB}" srcOrd="0" destOrd="0" presId="urn:microsoft.com/office/officeart/2018/2/layout/IconVerticalSolidList"/>
    <dgm:cxn modelId="{254474CA-62D8-47F7-B720-0C0567701ABA}" type="presParOf" srcId="{DD5613A4-C679-4565-AD00-F066508AF1AB}" destId="{D5409423-EC40-4F94-9F82-3E6C7DA5F116}" srcOrd="0" destOrd="0" presId="urn:microsoft.com/office/officeart/2018/2/layout/IconVerticalSolidList"/>
    <dgm:cxn modelId="{CB80219F-3C48-473E-A784-97121FE8E4A6}" type="presParOf" srcId="{DD5613A4-C679-4565-AD00-F066508AF1AB}" destId="{FC39A18A-11F5-4A77-BCB7-E028414E1F56}" srcOrd="1" destOrd="0" presId="urn:microsoft.com/office/officeart/2018/2/layout/IconVerticalSolidList"/>
    <dgm:cxn modelId="{F43CBA7B-EB21-464B-ABB1-313EF6D064AA}" type="presParOf" srcId="{DD5613A4-C679-4565-AD00-F066508AF1AB}" destId="{C349DF1B-1ADD-453F-A7D4-96D6C3E6570E}" srcOrd="2" destOrd="0" presId="urn:microsoft.com/office/officeart/2018/2/layout/IconVerticalSolidList"/>
    <dgm:cxn modelId="{EDDB6207-A068-438B-8488-98143B4FDFCD}" type="presParOf" srcId="{DD5613A4-C679-4565-AD00-F066508AF1AB}" destId="{C3B9F492-FAD3-476A-BB43-0BCF5C10632A}" srcOrd="3" destOrd="0" presId="urn:microsoft.com/office/officeart/2018/2/layout/IconVerticalSolidList"/>
    <dgm:cxn modelId="{577A9FCC-7F1B-4665-9A92-C50C9381F0F6}" type="presParOf" srcId="{5FBC4957-E2BB-4C3B-BDB8-4318A96425C3}" destId="{14F50C8F-66D5-4123-ACDE-7F12EF4380B5}" srcOrd="1" destOrd="0" presId="urn:microsoft.com/office/officeart/2018/2/layout/IconVerticalSolidList"/>
    <dgm:cxn modelId="{EB858B24-EAFB-4F44-8737-97AEB77D4EF8}" type="presParOf" srcId="{5FBC4957-E2BB-4C3B-BDB8-4318A96425C3}" destId="{A5734172-CCB4-4A09-8DA7-D84640F3C3D6}" srcOrd="2" destOrd="0" presId="urn:microsoft.com/office/officeart/2018/2/layout/IconVerticalSolidList"/>
    <dgm:cxn modelId="{15D508C6-C962-44F5-93AE-1843EEA6CF09}" type="presParOf" srcId="{A5734172-CCB4-4A09-8DA7-D84640F3C3D6}" destId="{8B9F0D2D-A3B0-43D9-8F50-70515ECC39DB}" srcOrd="0" destOrd="0" presId="urn:microsoft.com/office/officeart/2018/2/layout/IconVerticalSolidList"/>
    <dgm:cxn modelId="{0D137557-7450-4CCC-B74C-9D05B0AEEDD1}" type="presParOf" srcId="{A5734172-CCB4-4A09-8DA7-D84640F3C3D6}" destId="{1747FA22-6CA4-4ECB-A455-8041B0D2917C}" srcOrd="1" destOrd="0" presId="urn:microsoft.com/office/officeart/2018/2/layout/IconVerticalSolidList"/>
    <dgm:cxn modelId="{346B57C1-F1E8-467A-B574-F4D9A0983E6C}" type="presParOf" srcId="{A5734172-CCB4-4A09-8DA7-D84640F3C3D6}" destId="{21F1EC13-42DD-4C7F-99BD-EF98725ED25A}" srcOrd="2" destOrd="0" presId="urn:microsoft.com/office/officeart/2018/2/layout/IconVerticalSolidList"/>
    <dgm:cxn modelId="{38FFEE02-B168-4B78-AE64-B429F36A12B5}" type="presParOf" srcId="{A5734172-CCB4-4A09-8DA7-D84640F3C3D6}" destId="{EE1FA625-C7C2-4034-999A-C2C40DF513FE}" srcOrd="3" destOrd="0" presId="urn:microsoft.com/office/officeart/2018/2/layout/IconVerticalSolidList"/>
    <dgm:cxn modelId="{0EA2B910-46E1-4C13-ADDC-9D2346E49F14}" type="presParOf" srcId="{5FBC4957-E2BB-4C3B-BDB8-4318A96425C3}" destId="{8475F7A3-3752-4542-B676-762C458952E1}" srcOrd="3" destOrd="0" presId="urn:microsoft.com/office/officeart/2018/2/layout/IconVerticalSolidList"/>
    <dgm:cxn modelId="{80243935-2EC2-4AA1-9D0B-2C4B09DE9E32}" type="presParOf" srcId="{5FBC4957-E2BB-4C3B-BDB8-4318A96425C3}" destId="{10881DA2-EDAF-4C42-A4BB-5F4E6CDF6D15}" srcOrd="4" destOrd="0" presId="urn:microsoft.com/office/officeart/2018/2/layout/IconVerticalSolidList"/>
    <dgm:cxn modelId="{96C4AF41-ACCD-46D7-9486-DBB1ACB9B911}" type="presParOf" srcId="{10881DA2-EDAF-4C42-A4BB-5F4E6CDF6D15}" destId="{DD106632-8A0A-4226-A07C-D0F65EF46941}" srcOrd="0" destOrd="0" presId="urn:microsoft.com/office/officeart/2018/2/layout/IconVerticalSolidList"/>
    <dgm:cxn modelId="{922A9643-D223-465E-B42D-0546CA100D21}" type="presParOf" srcId="{10881DA2-EDAF-4C42-A4BB-5F4E6CDF6D15}" destId="{88A7B371-6304-46CF-94FA-898C9DF3C4E7}" srcOrd="1" destOrd="0" presId="urn:microsoft.com/office/officeart/2018/2/layout/IconVerticalSolidList"/>
    <dgm:cxn modelId="{66061DEC-D8BD-461C-8A8B-B17AC6EB202A}" type="presParOf" srcId="{10881DA2-EDAF-4C42-A4BB-5F4E6CDF6D15}" destId="{8FEE7559-0BD9-45D5-B42D-17B28F333802}" srcOrd="2" destOrd="0" presId="urn:microsoft.com/office/officeart/2018/2/layout/IconVerticalSolidList"/>
    <dgm:cxn modelId="{536763BA-057B-4EEF-8C23-DD3DFB90A017}" type="presParOf" srcId="{10881DA2-EDAF-4C42-A4BB-5F4E6CDF6D15}" destId="{275D733F-0F30-4D57-9A63-F717D11C7AFE}" srcOrd="3" destOrd="0" presId="urn:microsoft.com/office/officeart/2018/2/layout/IconVerticalSolidList"/>
    <dgm:cxn modelId="{83D06844-C6F6-4567-A80F-122A9B3518CF}" type="presParOf" srcId="{5FBC4957-E2BB-4C3B-BDB8-4318A96425C3}" destId="{6D935E6F-0654-49C0-92C3-CAD5D9FBCBDB}" srcOrd="5" destOrd="0" presId="urn:microsoft.com/office/officeart/2018/2/layout/IconVerticalSolidList"/>
    <dgm:cxn modelId="{6D609804-521D-4953-AC77-57ACBAD68749}" type="presParOf" srcId="{5FBC4957-E2BB-4C3B-BDB8-4318A96425C3}" destId="{50EC631B-B758-4B79-B69C-3EB93A7AE19F}" srcOrd="6" destOrd="0" presId="urn:microsoft.com/office/officeart/2018/2/layout/IconVerticalSolidList"/>
    <dgm:cxn modelId="{43BA8FA9-A76F-40C0-8516-6BE2E666B49C}" type="presParOf" srcId="{50EC631B-B758-4B79-B69C-3EB93A7AE19F}" destId="{26FC7628-A578-4086-BBE3-029469210439}" srcOrd="0" destOrd="0" presId="urn:microsoft.com/office/officeart/2018/2/layout/IconVerticalSolidList"/>
    <dgm:cxn modelId="{993F0399-AD49-4E47-A470-5904B56AC6DF}" type="presParOf" srcId="{50EC631B-B758-4B79-B69C-3EB93A7AE19F}" destId="{E0929B64-3F4B-4341-A93F-69B37BBA77D9}" srcOrd="1" destOrd="0" presId="urn:microsoft.com/office/officeart/2018/2/layout/IconVerticalSolidList"/>
    <dgm:cxn modelId="{18AEA117-31DA-4B9D-8794-6EA981E055DE}" type="presParOf" srcId="{50EC631B-B758-4B79-B69C-3EB93A7AE19F}" destId="{A4305292-CE43-4353-B849-97163DE62809}" srcOrd="2" destOrd="0" presId="urn:microsoft.com/office/officeart/2018/2/layout/IconVerticalSolidList"/>
    <dgm:cxn modelId="{7ED46756-F3E6-4C22-A9A6-00E82EA9E09F}" type="presParOf" srcId="{50EC631B-B758-4B79-B69C-3EB93A7AE19F}" destId="{D0D4F7CC-46FB-4669-AE57-DE20F17BAB45}" srcOrd="3" destOrd="0" presId="urn:microsoft.com/office/officeart/2018/2/layout/IconVerticalSolidList"/>
    <dgm:cxn modelId="{0D8BC56F-74CA-416B-BD3A-22E49E8600BF}" type="presParOf" srcId="{5FBC4957-E2BB-4C3B-BDB8-4318A96425C3}" destId="{D9381DB0-597E-4977-9035-EB93AEAC97B0}" srcOrd="7" destOrd="0" presId="urn:microsoft.com/office/officeart/2018/2/layout/IconVerticalSolidList"/>
    <dgm:cxn modelId="{26FE3985-CCEF-4E37-888D-564E232F1613}" type="presParOf" srcId="{5FBC4957-E2BB-4C3B-BDB8-4318A96425C3}" destId="{CF50AACB-3ABF-47FB-B453-691605E418FC}" srcOrd="8" destOrd="0" presId="urn:microsoft.com/office/officeart/2018/2/layout/IconVerticalSolidList"/>
    <dgm:cxn modelId="{000F5985-EDB6-42DC-8041-080B878C2E59}" type="presParOf" srcId="{CF50AACB-3ABF-47FB-B453-691605E418FC}" destId="{EFF2774F-5FF2-4CBF-99DE-3ABD5E3DEFCF}" srcOrd="0" destOrd="0" presId="urn:microsoft.com/office/officeart/2018/2/layout/IconVerticalSolidList"/>
    <dgm:cxn modelId="{638C136F-C02C-449D-8275-135C85080C15}" type="presParOf" srcId="{CF50AACB-3ABF-47FB-B453-691605E418FC}" destId="{C86F65FE-03B2-4566-A058-8AB8975A29D8}" srcOrd="1" destOrd="0" presId="urn:microsoft.com/office/officeart/2018/2/layout/IconVerticalSolidList"/>
    <dgm:cxn modelId="{33D9F712-0C5D-42BC-A413-4B3780654C68}" type="presParOf" srcId="{CF50AACB-3ABF-47FB-B453-691605E418FC}" destId="{CBF4D346-C61D-4BDD-9068-DD3EAE4FA7AD}" srcOrd="2" destOrd="0" presId="urn:microsoft.com/office/officeart/2018/2/layout/IconVerticalSolidList"/>
    <dgm:cxn modelId="{6F370514-4D6F-4E57-8A91-0E36D200668C}" type="presParOf" srcId="{CF50AACB-3ABF-47FB-B453-691605E418FC}" destId="{25D902F3-7535-4463-8E49-2EBA87107FD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8909BD8-165A-45A6-A81A-D129B0805B33}" type="doc">
      <dgm:prSet loTypeId="urn:microsoft.com/office/officeart/2005/8/layout/process4" loCatId="process" qsTypeId="urn:microsoft.com/office/officeart/2005/8/quickstyle/simple1" qsCatId="simple" csTypeId="urn:microsoft.com/office/officeart/2005/8/colors/colorful5" csCatId="colorful" phldr="1"/>
      <dgm:spPr/>
      <dgm:t>
        <a:bodyPr/>
        <a:lstStyle/>
        <a:p>
          <a:endParaRPr lang="en-US"/>
        </a:p>
      </dgm:t>
    </dgm:pt>
    <dgm:pt modelId="{11C86F0D-DDD4-4FEE-B6EE-D961A9FE729A}">
      <dgm:prSet/>
      <dgm:spPr/>
      <dgm:t>
        <a:bodyPr/>
        <a:lstStyle/>
        <a:p>
          <a:r>
            <a:rPr lang="en-US"/>
            <a:t>Let us know how to improve</a:t>
          </a:r>
        </a:p>
      </dgm:t>
    </dgm:pt>
    <dgm:pt modelId="{3D92C9C7-333B-4B6D-AB42-A19472F95E9E}" type="parTrans" cxnId="{BDD0FF17-93A9-4261-8104-EDF76CB605BC}">
      <dgm:prSet/>
      <dgm:spPr/>
      <dgm:t>
        <a:bodyPr/>
        <a:lstStyle/>
        <a:p>
          <a:endParaRPr lang="en-US"/>
        </a:p>
      </dgm:t>
    </dgm:pt>
    <dgm:pt modelId="{A4C4D95D-E4A9-4927-A7B1-7489E821775B}" type="sibTrans" cxnId="{BDD0FF17-93A9-4261-8104-EDF76CB605BC}">
      <dgm:prSet/>
      <dgm:spPr/>
      <dgm:t>
        <a:bodyPr/>
        <a:lstStyle/>
        <a:p>
          <a:endParaRPr lang="en-US"/>
        </a:p>
      </dgm:t>
    </dgm:pt>
    <dgm:pt modelId="{86E2D94B-7F57-4C20-A1C0-EBF2B04E3603}">
      <dgm:prSet/>
      <dgm:spPr/>
      <dgm:t>
        <a:bodyPr/>
        <a:lstStyle/>
        <a:p>
          <a:r>
            <a:rPr lang="en-US">
              <a:hlinkClick xmlns:r="http://schemas.openxmlformats.org/officeDocument/2006/relationships" r:id="rId1"/>
            </a:rPr>
            <a:t>genadgso@tcd.ie</a:t>
          </a:r>
          <a:endParaRPr lang="en-US"/>
        </a:p>
      </dgm:t>
    </dgm:pt>
    <dgm:pt modelId="{22BB1780-8797-4CBC-A8CE-F59B7BC13D16}" type="parTrans" cxnId="{B7E3CBB8-169A-41B6-AC44-AAED583A8779}">
      <dgm:prSet/>
      <dgm:spPr/>
      <dgm:t>
        <a:bodyPr/>
        <a:lstStyle/>
        <a:p>
          <a:endParaRPr lang="en-US"/>
        </a:p>
      </dgm:t>
    </dgm:pt>
    <dgm:pt modelId="{A3AEB2B6-CE10-4AA2-BC45-C6FFCCB66124}" type="sibTrans" cxnId="{B7E3CBB8-169A-41B6-AC44-AAED583A8779}">
      <dgm:prSet/>
      <dgm:spPr/>
      <dgm:t>
        <a:bodyPr/>
        <a:lstStyle/>
        <a:p>
          <a:endParaRPr lang="en-US"/>
        </a:p>
      </dgm:t>
    </dgm:pt>
    <dgm:pt modelId="{064F6BAD-845E-4175-97A7-4F709258486A}">
      <dgm:prSet/>
      <dgm:spPr/>
      <dgm:t>
        <a:bodyPr/>
        <a:lstStyle/>
        <a:p>
          <a:r>
            <a:rPr lang="en-US" b="0" dirty="0"/>
            <a:t>Take the opportunity to </a:t>
          </a:r>
        </a:p>
        <a:p>
          <a:r>
            <a:rPr lang="en-US" b="0" dirty="0"/>
            <a:t>impact future PG students</a:t>
          </a:r>
          <a:endParaRPr lang="en-US" dirty="0"/>
        </a:p>
      </dgm:t>
    </dgm:pt>
    <dgm:pt modelId="{9508D6CF-E191-46C7-BE24-60297C6B1467}" type="parTrans" cxnId="{EC0F7431-C282-4B10-9754-109E301E583D}">
      <dgm:prSet/>
      <dgm:spPr/>
      <dgm:t>
        <a:bodyPr/>
        <a:lstStyle/>
        <a:p>
          <a:endParaRPr lang="en-US"/>
        </a:p>
      </dgm:t>
    </dgm:pt>
    <dgm:pt modelId="{D53A44E5-19DA-46EF-B1DD-6BC02B233F92}" type="sibTrans" cxnId="{EC0F7431-C282-4B10-9754-109E301E583D}">
      <dgm:prSet/>
      <dgm:spPr/>
      <dgm:t>
        <a:bodyPr/>
        <a:lstStyle/>
        <a:p>
          <a:endParaRPr lang="en-US"/>
        </a:p>
      </dgm:t>
    </dgm:pt>
    <dgm:pt modelId="{7330D04B-199A-7C41-9431-CEDB7C76D4D2}" type="pres">
      <dgm:prSet presAssocID="{08909BD8-165A-45A6-A81A-D129B0805B33}" presName="Name0" presStyleCnt="0">
        <dgm:presLayoutVars>
          <dgm:dir/>
          <dgm:animLvl val="lvl"/>
          <dgm:resizeHandles val="exact"/>
        </dgm:presLayoutVars>
      </dgm:prSet>
      <dgm:spPr/>
    </dgm:pt>
    <dgm:pt modelId="{DD6A285F-AADC-8A47-9AAE-318343922ADC}" type="pres">
      <dgm:prSet presAssocID="{064F6BAD-845E-4175-97A7-4F709258486A}" presName="boxAndChildren" presStyleCnt="0"/>
      <dgm:spPr/>
    </dgm:pt>
    <dgm:pt modelId="{55B6A8C7-6525-654E-811A-ABF183182448}" type="pres">
      <dgm:prSet presAssocID="{064F6BAD-845E-4175-97A7-4F709258486A}" presName="parentTextBox" presStyleLbl="node1" presStyleIdx="0" presStyleCnt="2"/>
      <dgm:spPr/>
    </dgm:pt>
    <dgm:pt modelId="{8D103B79-CDF7-3E4D-A902-F81172E1508D}" type="pres">
      <dgm:prSet presAssocID="{A4C4D95D-E4A9-4927-A7B1-7489E821775B}" presName="sp" presStyleCnt="0"/>
      <dgm:spPr/>
    </dgm:pt>
    <dgm:pt modelId="{47D1FDFB-62C6-174F-AC75-87D2CE509ADB}" type="pres">
      <dgm:prSet presAssocID="{11C86F0D-DDD4-4FEE-B6EE-D961A9FE729A}" presName="arrowAndChildren" presStyleCnt="0"/>
      <dgm:spPr/>
    </dgm:pt>
    <dgm:pt modelId="{DCD4962F-D741-A748-B0EE-1AE47BE7ECF6}" type="pres">
      <dgm:prSet presAssocID="{11C86F0D-DDD4-4FEE-B6EE-D961A9FE729A}" presName="parentTextArrow" presStyleLbl="node1" presStyleIdx="0" presStyleCnt="2"/>
      <dgm:spPr/>
    </dgm:pt>
    <dgm:pt modelId="{3616513B-E045-5642-AB6F-B9493DDEC385}" type="pres">
      <dgm:prSet presAssocID="{11C86F0D-DDD4-4FEE-B6EE-D961A9FE729A}" presName="arrow" presStyleLbl="node1" presStyleIdx="1" presStyleCnt="2"/>
      <dgm:spPr/>
    </dgm:pt>
    <dgm:pt modelId="{CE16EEB0-E70F-BF47-89C1-00A60EAA8E32}" type="pres">
      <dgm:prSet presAssocID="{11C86F0D-DDD4-4FEE-B6EE-D961A9FE729A}" presName="descendantArrow" presStyleCnt="0"/>
      <dgm:spPr/>
    </dgm:pt>
    <dgm:pt modelId="{00BD08B0-1206-1C47-A73D-9AED2EFA9E1E}" type="pres">
      <dgm:prSet presAssocID="{86E2D94B-7F57-4C20-A1C0-EBF2B04E3603}" presName="childTextArrow" presStyleLbl="fgAccFollowNode1" presStyleIdx="0" presStyleCnt="1">
        <dgm:presLayoutVars>
          <dgm:bulletEnabled val="1"/>
        </dgm:presLayoutVars>
      </dgm:prSet>
      <dgm:spPr/>
    </dgm:pt>
  </dgm:ptLst>
  <dgm:cxnLst>
    <dgm:cxn modelId="{AAE9F702-05B4-3A46-875F-CE42DAA8A596}" type="presOf" srcId="{11C86F0D-DDD4-4FEE-B6EE-D961A9FE729A}" destId="{3616513B-E045-5642-AB6F-B9493DDEC385}" srcOrd="1" destOrd="0" presId="urn:microsoft.com/office/officeart/2005/8/layout/process4"/>
    <dgm:cxn modelId="{16552716-314A-C443-AC0B-1E1741AF9DE8}" type="presOf" srcId="{064F6BAD-845E-4175-97A7-4F709258486A}" destId="{55B6A8C7-6525-654E-811A-ABF183182448}" srcOrd="0" destOrd="0" presId="urn:microsoft.com/office/officeart/2005/8/layout/process4"/>
    <dgm:cxn modelId="{BDD0FF17-93A9-4261-8104-EDF76CB605BC}" srcId="{08909BD8-165A-45A6-A81A-D129B0805B33}" destId="{11C86F0D-DDD4-4FEE-B6EE-D961A9FE729A}" srcOrd="0" destOrd="0" parTransId="{3D92C9C7-333B-4B6D-AB42-A19472F95E9E}" sibTransId="{A4C4D95D-E4A9-4927-A7B1-7489E821775B}"/>
    <dgm:cxn modelId="{FDBC3825-6B4E-0642-BDE0-3582F633DA79}" type="presOf" srcId="{08909BD8-165A-45A6-A81A-D129B0805B33}" destId="{7330D04B-199A-7C41-9431-CEDB7C76D4D2}" srcOrd="0" destOrd="0" presId="urn:microsoft.com/office/officeart/2005/8/layout/process4"/>
    <dgm:cxn modelId="{21C6D029-5CBD-2545-9CE2-CA4063DBC233}" type="presOf" srcId="{11C86F0D-DDD4-4FEE-B6EE-D961A9FE729A}" destId="{DCD4962F-D741-A748-B0EE-1AE47BE7ECF6}" srcOrd="0" destOrd="0" presId="urn:microsoft.com/office/officeart/2005/8/layout/process4"/>
    <dgm:cxn modelId="{EC0F7431-C282-4B10-9754-109E301E583D}" srcId="{08909BD8-165A-45A6-A81A-D129B0805B33}" destId="{064F6BAD-845E-4175-97A7-4F709258486A}" srcOrd="1" destOrd="0" parTransId="{9508D6CF-E191-46C7-BE24-60297C6B1467}" sibTransId="{D53A44E5-19DA-46EF-B1DD-6BC02B233F92}"/>
    <dgm:cxn modelId="{A93DCE57-A83A-F843-A504-845E652AC5DD}" type="presOf" srcId="{86E2D94B-7F57-4C20-A1C0-EBF2B04E3603}" destId="{00BD08B0-1206-1C47-A73D-9AED2EFA9E1E}" srcOrd="0" destOrd="0" presId="urn:microsoft.com/office/officeart/2005/8/layout/process4"/>
    <dgm:cxn modelId="{B7E3CBB8-169A-41B6-AC44-AAED583A8779}" srcId="{11C86F0D-DDD4-4FEE-B6EE-D961A9FE729A}" destId="{86E2D94B-7F57-4C20-A1C0-EBF2B04E3603}" srcOrd="0" destOrd="0" parTransId="{22BB1780-8797-4CBC-A8CE-F59B7BC13D16}" sibTransId="{A3AEB2B6-CE10-4AA2-BC45-C6FFCCB66124}"/>
    <dgm:cxn modelId="{C21D3F42-BBB7-1246-A799-7F3B94D11365}" type="presParOf" srcId="{7330D04B-199A-7C41-9431-CEDB7C76D4D2}" destId="{DD6A285F-AADC-8A47-9AAE-318343922ADC}" srcOrd="0" destOrd="0" presId="urn:microsoft.com/office/officeart/2005/8/layout/process4"/>
    <dgm:cxn modelId="{86FA48CA-8C6B-7C4B-8A36-A3725DFB3A63}" type="presParOf" srcId="{DD6A285F-AADC-8A47-9AAE-318343922ADC}" destId="{55B6A8C7-6525-654E-811A-ABF183182448}" srcOrd="0" destOrd="0" presId="urn:microsoft.com/office/officeart/2005/8/layout/process4"/>
    <dgm:cxn modelId="{3D07C57B-25BD-964C-8230-9F4C58598B4E}" type="presParOf" srcId="{7330D04B-199A-7C41-9431-CEDB7C76D4D2}" destId="{8D103B79-CDF7-3E4D-A902-F81172E1508D}" srcOrd="1" destOrd="0" presId="urn:microsoft.com/office/officeart/2005/8/layout/process4"/>
    <dgm:cxn modelId="{A9FC24CD-4BFA-4446-B29B-943D328704A4}" type="presParOf" srcId="{7330D04B-199A-7C41-9431-CEDB7C76D4D2}" destId="{47D1FDFB-62C6-174F-AC75-87D2CE509ADB}" srcOrd="2" destOrd="0" presId="urn:microsoft.com/office/officeart/2005/8/layout/process4"/>
    <dgm:cxn modelId="{D12133A1-5AE4-8843-98C2-2514534A8017}" type="presParOf" srcId="{47D1FDFB-62C6-174F-AC75-87D2CE509ADB}" destId="{DCD4962F-D741-A748-B0EE-1AE47BE7ECF6}" srcOrd="0" destOrd="0" presId="urn:microsoft.com/office/officeart/2005/8/layout/process4"/>
    <dgm:cxn modelId="{DC212B85-DA0D-334A-9498-27A6E230DC5C}" type="presParOf" srcId="{47D1FDFB-62C6-174F-AC75-87D2CE509ADB}" destId="{3616513B-E045-5642-AB6F-B9493DDEC385}" srcOrd="1" destOrd="0" presId="urn:microsoft.com/office/officeart/2005/8/layout/process4"/>
    <dgm:cxn modelId="{C82F2C49-16B9-3D45-9B87-8F0A8FFEA942}" type="presParOf" srcId="{47D1FDFB-62C6-174F-AC75-87D2CE509ADB}" destId="{CE16EEB0-E70F-BF47-89C1-00A60EAA8E32}" srcOrd="2" destOrd="0" presId="urn:microsoft.com/office/officeart/2005/8/layout/process4"/>
    <dgm:cxn modelId="{3250667B-1BF7-3A4B-A531-888CF5F9FCDD}" type="presParOf" srcId="{CE16EEB0-E70F-BF47-89C1-00A60EAA8E32}" destId="{00BD08B0-1206-1C47-A73D-9AED2EFA9E1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3ECBA4-C472-4948-A6BC-621FAA1815E4}">
      <dsp:nvSpPr>
        <dsp:cNvPr id="0" name=""/>
        <dsp:cNvSpPr/>
      </dsp:nvSpPr>
      <dsp:spPr>
        <a:xfrm>
          <a:off x="0" y="499"/>
          <a:ext cx="529166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CBBA83-B3A9-9A40-88D4-37B199C6C17B}">
      <dsp:nvSpPr>
        <dsp:cNvPr id="0" name=""/>
        <dsp:cNvSpPr/>
      </dsp:nvSpPr>
      <dsp:spPr>
        <a:xfrm>
          <a:off x="0" y="499"/>
          <a:ext cx="5291663" cy="81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The University</a:t>
          </a:r>
        </a:p>
      </dsp:txBody>
      <dsp:txXfrm>
        <a:off x="0" y="499"/>
        <a:ext cx="5291663" cy="817380"/>
      </dsp:txXfrm>
    </dsp:sp>
    <dsp:sp modelId="{5B099F43-5AA8-6046-A999-C6D6CD28F0D5}">
      <dsp:nvSpPr>
        <dsp:cNvPr id="0" name=""/>
        <dsp:cNvSpPr/>
      </dsp:nvSpPr>
      <dsp:spPr>
        <a:xfrm>
          <a:off x="0" y="817879"/>
          <a:ext cx="5291663" cy="0"/>
        </a:xfrm>
        <a:prstGeom prst="line">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27FA11-6DAB-9D40-B3AB-03AB507258CB}">
      <dsp:nvSpPr>
        <dsp:cNvPr id="0" name=""/>
        <dsp:cNvSpPr/>
      </dsp:nvSpPr>
      <dsp:spPr>
        <a:xfrm>
          <a:off x="0" y="817879"/>
          <a:ext cx="5291663" cy="81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Your School</a:t>
          </a:r>
        </a:p>
      </dsp:txBody>
      <dsp:txXfrm>
        <a:off x="0" y="817879"/>
        <a:ext cx="5291663" cy="817380"/>
      </dsp:txXfrm>
    </dsp:sp>
    <dsp:sp modelId="{66E6B22C-C87D-2640-A300-E3472AB544C9}">
      <dsp:nvSpPr>
        <dsp:cNvPr id="0" name=""/>
        <dsp:cNvSpPr/>
      </dsp:nvSpPr>
      <dsp:spPr>
        <a:xfrm>
          <a:off x="0" y="1635259"/>
          <a:ext cx="5291663" cy="0"/>
        </a:xfrm>
        <a:prstGeom prst="line">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102B78-82C8-C147-8415-5F0F5333274A}">
      <dsp:nvSpPr>
        <dsp:cNvPr id="0" name=""/>
        <dsp:cNvSpPr/>
      </dsp:nvSpPr>
      <dsp:spPr>
        <a:xfrm>
          <a:off x="0" y="1635259"/>
          <a:ext cx="5291663" cy="81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The Office of the Dean of Graduate Studies</a:t>
          </a:r>
        </a:p>
      </dsp:txBody>
      <dsp:txXfrm>
        <a:off x="0" y="1635259"/>
        <a:ext cx="5291663" cy="817380"/>
      </dsp:txXfrm>
    </dsp:sp>
    <dsp:sp modelId="{EA1E58ED-5468-F447-B70D-009EE2AEF1AB}">
      <dsp:nvSpPr>
        <dsp:cNvPr id="0" name=""/>
        <dsp:cNvSpPr/>
      </dsp:nvSpPr>
      <dsp:spPr>
        <a:xfrm>
          <a:off x="0" y="2452640"/>
          <a:ext cx="5291663" cy="0"/>
        </a:xfrm>
        <a:prstGeom prst="line">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3EC5D8-8CD9-2F40-89B2-05D6B450D18C}">
      <dsp:nvSpPr>
        <dsp:cNvPr id="0" name=""/>
        <dsp:cNvSpPr/>
      </dsp:nvSpPr>
      <dsp:spPr>
        <a:xfrm>
          <a:off x="0" y="2452640"/>
          <a:ext cx="5291663" cy="81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Your Postgraduate Journey</a:t>
          </a:r>
        </a:p>
      </dsp:txBody>
      <dsp:txXfrm>
        <a:off x="0" y="2452640"/>
        <a:ext cx="5291663" cy="817380"/>
      </dsp:txXfrm>
    </dsp:sp>
    <dsp:sp modelId="{BE4A2E84-76A2-7D45-8CAF-3987C83A7D21}">
      <dsp:nvSpPr>
        <dsp:cNvPr id="0" name=""/>
        <dsp:cNvSpPr/>
      </dsp:nvSpPr>
      <dsp:spPr>
        <a:xfrm>
          <a:off x="0" y="3270020"/>
          <a:ext cx="5291663" cy="0"/>
        </a:xfrm>
        <a:prstGeom prst="line">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ECE56E-BDCD-CB41-8255-344DACEB953E}">
      <dsp:nvSpPr>
        <dsp:cNvPr id="0" name=""/>
        <dsp:cNvSpPr/>
      </dsp:nvSpPr>
      <dsp:spPr>
        <a:xfrm>
          <a:off x="0" y="3270020"/>
          <a:ext cx="5291663" cy="817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The Structured PhD</a:t>
          </a:r>
        </a:p>
      </dsp:txBody>
      <dsp:txXfrm>
        <a:off x="0" y="3270020"/>
        <a:ext cx="5291663" cy="8173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B4B36-0AD9-3243-9FDB-8E10981650D4}">
      <dsp:nvSpPr>
        <dsp:cNvPr id="0" name=""/>
        <dsp:cNvSpPr/>
      </dsp:nvSpPr>
      <dsp:spPr>
        <a:xfrm>
          <a:off x="4414382" y="2455594"/>
          <a:ext cx="3749665" cy="696230"/>
        </a:xfrm>
        <a:custGeom>
          <a:avLst/>
          <a:gdLst/>
          <a:ahLst/>
          <a:cxnLst/>
          <a:rect l="0" t="0" r="0" b="0"/>
          <a:pathLst>
            <a:path>
              <a:moveTo>
                <a:pt x="0" y="0"/>
              </a:moveTo>
              <a:lnTo>
                <a:pt x="0" y="483624"/>
              </a:lnTo>
              <a:lnTo>
                <a:pt x="3749665" y="483624"/>
              </a:lnTo>
              <a:lnTo>
                <a:pt x="3749665" y="6962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888302-3ABE-BC45-BBE7-9D7CB82CFFE2}">
      <dsp:nvSpPr>
        <dsp:cNvPr id="0" name=""/>
        <dsp:cNvSpPr/>
      </dsp:nvSpPr>
      <dsp:spPr>
        <a:xfrm>
          <a:off x="4368662" y="2455594"/>
          <a:ext cx="91440" cy="696230"/>
        </a:xfrm>
        <a:custGeom>
          <a:avLst/>
          <a:gdLst/>
          <a:ahLst/>
          <a:cxnLst/>
          <a:rect l="0" t="0" r="0" b="0"/>
          <a:pathLst>
            <a:path>
              <a:moveTo>
                <a:pt x="45720" y="0"/>
              </a:moveTo>
              <a:lnTo>
                <a:pt x="45720" y="483624"/>
              </a:lnTo>
              <a:lnTo>
                <a:pt x="53530" y="483624"/>
              </a:lnTo>
              <a:lnTo>
                <a:pt x="53530" y="6962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B05E3F-B9DB-5C4A-8759-6CC6BD70F142}">
      <dsp:nvSpPr>
        <dsp:cNvPr id="0" name=""/>
        <dsp:cNvSpPr/>
      </dsp:nvSpPr>
      <dsp:spPr>
        <a:xfrm>
          <a:off x="680337" y="2455594"/>
          <a:ext cx="3734045" cy="696230"/>
        </a:xfrm>
        <a:custGeom>
          <a:avLst/>
          <a:gdLst/>
          <a:ahLst/>
          <a:cxnLst/>
          <a:rect l="0" t="0" r="0" b="0"/>
          <a:pathLst>
            <a:path>
              <a:moveTo>
                <a:pt x="3734045" y="0"/>
              </a:moveTo>
              <a:lnTo>
                <a:pt x="3734045" y="483624"/>
              </a:lnTo>
              <a:lnTo>
                <a:pt x="0" y="483624"/>
              </a:lnTo>
              <a:lnTo>
                <a:pt x="0" y="69623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E68AA3-3B00-C24B-A610-44E18A0960A6}">
      <dsp:nvSpPr>
        <dsp:cNvPr id="0" name=""/>
        <dsp:cNvSpPr/>
      </dsp:nvSpPr>
      <dsp:spPr>
        <a:xfrm>
          <a:off x="3734045" y="1504591"/>
          <a:ext cx="1360674" cy="95100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F49B57-C784-6546-8ECE-A3DADD5AC21F}">
      <dsp:nvSpPr>
        <dsp:cNvPr id="0" name=""/>
        <dsp:cNvSpPr/>
      </dsp:nvSpPr>
      <dsp:spPr>
        <a:xfrm>
          <a:off x="3575387" y="613622"/>
          <a:ext cx="6790998" cy="136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GB" sz="2800" kern="1200" dirty="0">
              <a:solidFill>
                <a:schemeClr val="accent5">
                  <a:lumMod val="50000"/>
                </a:schemeClr>
              </a:solidFill>
            </a:rPr>
            <a:t>University</a:t>
          </a:r>
          <a:endParaRPr lang="en-GB" sz="1800" kern="1200" dirty="0">
            <a:solidFill>
              <a:schemeClr val="accent5">
                <a:lumMod val="50000"/>
              </a:schemeClr>
            </a:solidFill>
          </a:endParaRPr>
        </a:p>
      </dsp:txBody>
      <dsp:txXfrm>
        <a:off x="3575387" y="613622"/>
        <a:ext cx="6790998" cy="1360674"/>
      </dsp:txXfrm>
    </dsp:sp>
    <dsp:sp modelId="{820AF74C-3F0B-1E41-8BB6-D9293641CAD8}">
      <dsp:nvSpPr>
        <dsp:cNvPr id="0" name=""/>
        <dsp:cNvSpPr/>
      </dsp:nvSpPr>
      <dsp:spPr>
        <a:xfrm>
          <a:off x="0" y="3151824"/>
          <a:ext cx="1360674" cy="136067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04BBAB-4140-954E-8838-0043C1E2B07D}">
      <dsp:nvSpPr>
        <dsp:cNvPr id="0" name=""/>
        <dsp:cNvSpPr/>
      </dsp:nvSpPr>
      <dsp:spPr>
        <a:xfrm>
          <a:off x="1360674" y="3148423"/>
          <a:ext cx="2041012" cy="136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AHSS</a:t>
          </a:r>
          <a:endParaRPr lang="en-GB" sz="1100" kern="1200" dirty="0"/>
        </a:p>
      </dsp:txBody>
      <dsp:txXfrm>
        <a:off x="1360674" y="3148423"/>
        <a:ext cx="2041012" cy="1360674"/>
      </dsp:txXfrm>
    </dsp:sp>
    <dsp:sp modelId="{7F15351F-4C95-AE4A-85E3-CBD341699054}">
      <dsp:nvSpPr>
        <dsp:cNvPr id="0" name=""/>
        <dsp:cNvSpPr/>
      </dsp:nvSpPr>
      <dsp:spPr>
        <a:xfrm>
          <a:off x="3741855" y="3151824"/>
          <a:ext cx="1360674" cy="136067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A26296-0AB3-1940-953A-FF6936CC1A15}">
      <dsp:nvSpPr>
        <dsp:cNvPr id="0" name=""/>
        <dsp:cNvSpPr/>
      </dsp:nvSpPr>
      <dsp:spPr>
        <a:xfrm>
          <a:off x="5102530" y="3148423"/>
          <a:ext cx="2041012" cy="136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STEM</a:t>
          </a:r>
          <a:endParaRPr lang="en-GB" sz="1100" kern="1200"/>
        </a:p>
      </dsp:txBody>
      <dsp:txXfrm>
        <a:off x="5102530" y="3148423"/>
        <a:ext cx="2041012" cy="1360674"/>
      </dsp:txXfrm>
    </dsp:sp>
    <dsp:sp modelId="{17B5B7EA-A41E-CF43-AD82-9F040528FD3F}">
      <dsp:nvSpPr>
        <dsp:cNvPr id="0" name=""/>
        <dsp:cNvSpPr/>
      </dsp:nvSpPr>
      <dsp:spPr>
        <a:xfrm>
          <a:off x="7483711" y="3151824"/>
          <a:ext cx="1360674" cy="136067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970E38-32FD-244F-AFF5-99A6CB968D52}">
      <dsp:nvSpPr>
        <dsp:cNvPr id="0" name=""/>
        <dsp:cNvSpPr/>
      </dsp:nvSpPr>
      <dsp:spPr>
        <a:xfrm>
          <a:off x="8844385" y="3148423"/>
          <a:ext cx="2041012" cy="13606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HS</a:t>
          </a:r>
        </a:p>
      </dsp:txBody>
      <dsp:txXfrm>
        <a:off x="8844385" y="3148423"/>
        <a:ext cx="2041012" cy="13606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4D48B2-7F3A-7145-AF8E-93A5F27A836B}">
      <dsp:nvSpPr>
        <dsp:cNvPr id="0" name=""/>
        <dsp:cNvSpPr/>
      </dsp:nvSpPr>
      <dsp:spPr>
        <a:xfrm>
          <a:off x="6081948" y="39837"/>
          <a:ext cx="1308238" cy="1308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rPr>
            <a:t>Inclusion, Belonging, Connection</a:t>
          </a:r>
        </a:p>
      </dsp:txBody>
      <dsp:txXfrm>
        <a:off x="6081948" y="39837"/>
        <a:ext cx="1308238" cy="1308238"/>
      </dsp:txXfrm>
    </dsp:sp>
    <dsp:sp modelId="{4C075205-72C4-914B-AFC6-770ED9AD2835}">
      <dsp:nvSpPr>
        <dsp:cNvPr id="0" name=""/>
        <dsp:cNvSpPr/>
      </dsp:nvSpPr>
      <dsp:spPr>
        <a:xfrm>
          <a:off x="2528366" y="-248784"/>
          <a:ext cx="5856800" cy="5407096"/>
        </a:xfrm>
        <a:prstGeom prst="circularArrow">
          <a:avLst>
            <a:gd name="adj1" fmla="val 5200"/>
            <a:gd name="adj2" fmla="val 335918"/>
            <a:gd name="adj3" fmla="val 21293224"/>
            <a:gd name="adj4" fmla="val 19766255"/>
            <a:gd name="adj5" fmla="val 6067"/>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EDD0AC-35F3-EA40-927F-CE09626F70D8}">
      <dsp:nvSpPr>
        <dsp:cNvPr id="0" name=""/>
        <dsp:cNvSpPr/>
      </dsp:nvSpPr>
      <dsp:spPr>
        <a:xfrm>
          <a:off x="6872600" y="2473213"/>
          <a:ext cx="1308238" cy="1308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bg1"/>
              </a:solidFill>
            </a:rPr>
            <a:t>Learn and Grow</a:t>
          </a:r>
        </a:p>
      </dsp:txBody>
      <dsp:txXfrm>
        <a:off x="6872600" y="2473213"/>
        <a:ext cx="1308238" cy="1308238"/>
      </dsp:txXfrm>
    </dsp:sp>
    <dsp:sp modelId="{E1854AEE-2DD5-BF45-8111-614906E8A1F5}">
      <dsp:nvSpPr>
        <dsp:cNvPr id="0" name=""/>
        <dsp:cNvSpPr/>
      </dsp:nvSpPr>
      <dsp:spPr>
        <a:xfrm>
          <a:off x="2528366" y="-248784"/>
          <a:ext cx="5856800" cy="5407096"/>
        </a:xfrm>
        <a:prstGeom prst="circularArrow">
          <a:avLst>
            <a:gd name="adj1" fmla="val 5200"/>
            <a:gd name="adj2" fmla="val 335918"/>
            <a:gd name="adj3" fmla="val 4014679"/>
            <a:gd name="adj4" fmla="val 2253450"/>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468115-535A-204C-BED9-E6133C211856}">
      <dsp:nvSpPr>
        <dsp:cNvPr id="0" name=""/>
        <dsp:cNvSpPr/>
      </dsp:nvSpPr>
      <dsp:spPr>
        <a:xfrm>
          <a:off x="4802647" y="3977122"/>
          <a:ext cx="1308238" cy="1308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bg1"/>
              </a:solidFill>
            </a:rPr>
            <a:t>Contribute to the university</a:t>
          </a:r>
        </a:p>
      </dsp:txBody>
      <dsp:txXfrm>
        <a:off x="4802647" y="3977122"/>
        <a:ext cx="1308238" cy="1308238"/>
      </dsp:txXfrm>
    </dsp:sp>
    <dsp:sp modelId="{7EC320EA-CB87-6B4F-919D-76E8073C488C}">
      <dsp:nvSpPr>
        <dsp:cNvPr id="0" name=""/>
        <dsp:cNvSpPr/>
      </dsp:nvSpPr>
      <dsp:spPr>
        <a:xfrm>
          <a:off x="2528366" y="-248784"/>
          <a:ext cx="5856800" cy="5407096"/>
        </a:xfrm>
        <a:prstGeom prst="circularArrow">
          <a:avLst>
            <a:gd name="adj1" fmla="val 5200"/>
            <a:gd name="adj2" fmla="val 335918"/>
            <a:gd name="adj3" fmla="val 8210633"/>
            <a:gd name="adj4" fmla="val 6449403"/>
            <a:gd name="adj5" fmla="val 6067"/>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873AAA-FC99-5F44-9401-1758BF472F0D}">
      <dsp:nvSpPr>
        <dsp:cNvPr id="0" name=""/>
        <dsp:cNvSpPr/>
      </dsp:nvSpPr>
      <dsp:spPr>
        <a:xfrm>
          <a:off x="2732693" y="2473213"/>
          <a:ext cx="1308238" cy="1308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a:solidFill>
                <a:schemeClr val="bg1"/>
              </a:solidFill>
            </a:rPr>
            <a:t>Fulfil ambitions</a:t>
          </a:r>
        </a:p>
      </dsp:txBody>
      <dsp:txXfrm>
        <a:off x="2732693" y="2473213"/>
        <a:ext cx="1308238" cy="1308238"/>
      </dsp:txXfrm>
    </dsp:sp>
    <dsp:sp modelId="{EF1E8F1A-BBE1-624F-B3CD-77D901F0A9B5}">
      <dsp:nvSpPr>
        <dsp:cNvPr id="0" name=""/>
        <dsp:cNvSpPr/>
      </dsp:nvSpPr>
      <dsp:spPr>
        <a:xfrm>
          <a:off x="2528366" y="-248784"/>
          <a:ext cx="5856800" cy="5407096"/>
        </a:xfrm>
        <a:prstGeom prst="circularArrow">
          <a:avLst>
            <a:gd name="adj1" fmla="val 5200"/>
            <a:gd name="adj2" fmla="val 335918"/>
            <a:gd name="adj3" fmla="val 12297828"/>
            <a:gd name="adj4" fmla="val 10770859"/>
            <a:gd name="adj5" fmla="val 6067"/>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C042FC-A41F-8E45-ADE1-303F1444FF52}">
      <dsp:nvSpPr>
        <dsp:cNvPr id="0" name=""/>
        <dsp:cNvSpPr/>
      </dsp:nvSpPr>
      <dsp:spPr>
        <a:xfrm>
          <a:off x="3523345" y="39837"/>
          <a:ext cx="1308238" cy="13082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sz="2000" b="1" kern="1200" dirty="0">
              <a:solidFill>
                <a:schemeClr val="bg1"/>
              </a:solidFill>
            </a:rPr>
            <a:t>Have impact and stay connected</a:t>
          </a:r>
        </a:p>
      </dsp:txBody>
      <dsp:txXfrm>
        <a:off x="3523345" y="39837"/>
        <a:ext cx="1308238" cy="1308238"/>
      </dsp:txXfrm>
    </dsp:sp>
    <dsp:sp modelId="{B6E95F7B-EFEC-DE49-A517-1D7B014D6ACB}">
      <dsp:nvSpPr>
        <dsp:cNvPr id="0" name=""/>
        <dsp:cNvSpPr/>
      </dsp:nvSpPr>
      <dsp:spPr>
        <a:xfrm>
          <a:off x="2528366" y="-248784"/>
          <a:ext cx="5856800" cy="5407096"/>
        </a:xfrm>
        <a:prstGeom prst="circularArrow">
          <a:avLst>
            <a:gd name="adj1" fmla="val 5200"/>
            <a:gd name="adj2" fmla="val 335918"/>
            <a:gd name="adj3" fmla="val 16865668"/>
            <a:gd name="adj4" fmla="val 15198415"/>
            <a:gd name="adj5" fmla="val 6067"/>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A3D93D-490E-4DC1-9127-2FE43FC41891}">
      <dsp:nvSpPr>
        <dsp:cNvPr id="0" name=""/>
        <dsp:cNvSpPr/>
      </dsp:nvSpPr>
      <dsp:spPr>
        <a:xfrm>
          <a:off x="7673" y="844945"/>
          <a:ext cx="684158" cy="68415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97A131-15BC-4A42-AD13-824E60C13BD9}">
      <dsp:nvSpPr>
        <dsp:cNvPr id="0" name=""/>
        <dsp:cNvSpPr/>
      </dsp:nvSpPr>
      <dsp:spPr>
        <a:xfrm>
          <a:off x="151346" y="988618"/>
          <a:ext cx="396812" cy="396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322B4C-8DD7-430E-8F39-06C840335AB1}">
      <dsp:nvSpPr>
        <dsp:cNvPr id="0" name=""/>
        <dsp:cNvSpPr/>
      </dsp:nvSpPr>
      <dsp:spPr>
        <a:xfrm>
          <a:off x="838437" y="844945"/>
          <a:ext cx="1612659" cy="684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solidFill>
                <a:schemeClr val="bg1"/>
              </a:solidFill>
            </a:rPr>
            <a:t>Build on the work of others with integrity, openly and explicitly with due acknowledgement</a:t>
          </a:r>
        </a:p>
      </dsp:txBody>
      <dsp:txXfrm>
        <a:off x="838437" y="844945"/>
        <a:ext cx="1612659" cy="684158"/>
      </dsp:txXfrm>
    </dsp:sp>
    <dsp:sp modelId="{10ABE163-80DA-47C0-92BF-7090215A129A}">
      <dsp:nvSpPr>
        <dsp:cNvPr id="0" name=""/>
        <dsp:cNvSpPr/>
      </dsp:nvSpPr>
      <dsp:spPr>
        <a:xfrm>
          <a:off x="2732090" y="844945"/>
          <a:ext cx="684158" cy="68415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2D2A0A-DE0B-4154-ABDF-C83434B66073}">
      <dsp:nvSpPr>
        <dsp:cNvPr id="0" name=""/>
        <dsp:cNvSpPr/>
      </dsp:nvSpPr>
      <dsp:spPr>
        <a:xfrm>
          <a:off x="2875764" y="988618"/>
          <a:ext cx="396812" cy="396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7DA2F6-31F9-487A-903E-E1F31193B27A}">
      <dsp:nvSpPr>
        <dsp:cNvPr id="0" name=""/>
        <dsp:cNvSpPr/>
      </dsp:nvSpPr>
      <dsp:spPr>
        <a:xfrm>
          <a:off x="3562854" y="844945"/>
          <a:ext cx="1612659" cy="684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solidFill>
                <a:schemeClr val="bg1"/>
              </a:solidFill>
            </a:rPr>
            <a:t>Academic Misconduct</a:t>
          </a:r>
        </a:p>
      </dsp:txBody>
      <dsp:txXfrm>
        <a:off x="3562854" y="844945"/>
        <a:ext cx="1612659" cy="684158"/>
      </dsp:txXfrm>
    </dsp:sp>
    <dsp:sp modelId="{97BB03D6-7A2B-4407-B921-E0628F26265A}">
      <dsp:nvSpPr>
        <dsp:cNvPr id="0" name=""/>
        <dsp:cNvSpPr/>
      </dsp:nvSpPr>
      <dsp:spPr>
        <a:xfrm>
          <a:off x="7673" y="2155483"/>
          <a:ext cx="684158" cy="68415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B8199E-2EB7-46BC-A3AC-54F47652A05F}">
      <dsp:nvSpPr>
        <dsp:cNvPr id="0" name=""/>
        <dsp:cNvSpPr/>
      </dsp:nvSpPr>
      <dsp:spPr>
        <a:xfrm>
          <a:off x="151346" y="2299157"/>
          <a:ext cx="396812" cy="396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49E1F1-BC65-47A3-ABDA-C5961293E9F8}">
      <dsp:nvSpPr>
        <dsp:cNvPr id="0" name=""/>
        <dsp:cNvSpPr/>
      </dsp:nvSpPr>
      <dsp:spPr>
        <a:xfrm>
          <a:off x="838437" y="2155483"/>
          <a:ext cx="1612659" cy="684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solidFill>
                <a:schemeClr val="bg1"/>
              </a:solidFill>
              <a:hlinkClick xmlns:r="http://schemas.openxmlformats.org/officeDocument/2006/relationships" r:id="rId4">
                <a:extLst>
                  <a:ext uri="{A12FA001-AC4F-418D-AE19-62706E023703}">
                    <ahyp:hlinkClr xmlns:ahyp="http://schemas.microsoft.com/office/drawing/2018/hyperlinkcolor" val="tx"/>
                  </a:ext>
                </a:extLst>
              </a:hlinkClick>
            </a:rPr>
            <a:t>Library support</a:t>
          </a:r>
          <a:endParaRPr lang="en-US" sz="1100" kern="1200">
            <a:solidFill>
              <a:schemeClr val="bg1"/>
            </a:solidFill>
          </a:endParaRPr>
        </a:p>
      </dsp:txBody>
      <dsp:txXfrm>
        <a:off x="838437" y="2155483"/>
        <a:ext cx="1612659" cy="684158"/>
      </dsp:txXfrm>
    </dsp:sp>
    <dsp:sp modelId="{8EAE9680-BF71-4663-8784-E56B76B0F0CB}">
      <dsp:nvSpPr>
        <dsp:cNvPr id="0" name=""/>
        <dsp:cNvSpPr/>
      </dsp:nvSpPr>
      <dsp:spPr>
        <a:xfrm>
          <a:off x="2732090" y="2155483"/>
          <a:ext cx="684158" cy="68415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F0BB84-51AC-4982-B824-FA47067A0DE1}">
      <dsp:nvSpPr>
        <dsp:cNvPr id="0" name=""/>
        <dsp:cNvSpPr/>
      </dsp:nvSpPr>
      <dsp:spPr>
        <a:xfrm>
          <a:off x="2875764" y="2299157"/>
          <a:ext cx="396812" cy="396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82EFDA-9935-4EAA-8B68-97EB43575A54}">
      <dsp:nvSpPr>
        <dsp:cNvPr id="0" name=""/>
        <dsp:cNvSpPr/>
      </dsp:nvSpPr>
      <dsp:spPr>
        <a:xfrm>
          <a:off x="3562854" y="2155483"/>
          <a:ext cx="1612659" cy="6841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en-US" sz="1100" kern="1200">
              <a:solidFill>
                <a:schemeClr val="bg1"/>
              </a:solidFill>
              <a:hlinkClick xmlns:r="http://schemas.openxmlformats.org/officeDocument/2006/relationships" r:id="rId6">
                <a:extLst>
                  <a:ext uri="{A12FA001-AC4F-418D-AE19-62706E023703}">
                    <ahyp:hlinkClr xmlns:ahyp="http://schemas.microsoft.com/office/drawing/2018/hyperlinkcolor" val="tx"/>
                  </a:ext>
                </a:extLst>
              </a:hlinkClick>
            </a:rPr>
            <a:t>Student Learning &amp; Development</a:t>
          </a:r>
          <a:endParaRPr lang="en-US" sz="1100" kern="1200">
            <a:solidFill>
              <a:schemeClr val="bg1"/>
            </a:solidFill>
          </a:endParaRPr>
        </a:p>
      </dsp:txBody>
      <dsp:txXfrm>
        <a:off x="3562854" y="2155483"/>
        <a:ext cx="1612659" cy="6841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6DCF9-934C-394B-8773-AEF19AE7A81C}">
      <dsp:nvSpPr>
        <dsp:cNvPr id="0" name=""/>
        <dsp:cNvSpPr/>
      </dsp:nvSpPr>
      <dsp:spPr>
        <a:xfrm>
          <a:off x="0" y="0"/>
          <a:ext cx="10129150" cy="131975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Transparency and honesty</a:t>
          </a:r>
          <a:r>
            <a:rPr lang="en-US" sz="2400" kern="1200"/>
            <a:t>: give clear, fair, impartial and appropriate acknowledgement and citation to any role that AI and GenAI have played in our teaching, learning, assessment and research</a:t>
          </a:r>
        </a:p>
      </dsp:txBody>
      <dsp:txXfrm>
        <a:off x="64425" y="64425"/>
        <a:ext cx="10000300" cy="1190909"/>
      </dsp:txXfrm>
    </dsp:sp>
    <dsp:sp modelId="{DCC7C482-B0E6-1F46-B2BA-CEEC6F575067}">
      <dsp:nvSpPr>
        <dsp:cNvPr id="0" name=""/>
        <dsp:cNvSpPr/>
      </dsp:nvSpPr>
      <dsp:spPr>
        <a:xfrm>
          <a:off x="0" y="1504466"/>
          <a:ext cx="10129150" cy="1319759"/>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Our own </a:t>
          </a:r>
          <a:r>
            <a:rPr lang="en-US" sz="2400" b="1" kern="1200"/>
            <a:t>responsibility and accountability </a:t>
          </a:r>
          <a:r>
            <a:rPr lang="en-US" sz="2400" kern="1200"/>
            <a:t>for our use and for the output we create, abiding by College policies and other relevant policies and legislation</a:t>
          </a:r>
        </a:p>
      </dsp:txBody>
      <dsp:txXfrm>
        <a:off x="64425" y="1568891"/>
        <a:ext cx="10000300" cy="1190909"/>
      </dsp:txXfrm>
    </dsp:sp>
    <dsp:sp modelId="{F1E4D52B-D1CF-D041-9B3F-BA1023F060FE}">
      <dsp:nvSpPr>
        <dsp:cNvPr id="0" name=""/>
        <dsp:cNvSpPr/>
      </dsp:nvSpPr>
      <dsp:spPr>
        <a:xfrm>
          <a:off x="0" y="2893346"/>
          <a:ext cx="10129150" cy="1319759"/>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Respect</a:t>
          </a:r>
          <a:r>
            <a:rPr lang="en-US" sz="2400" kern="1200"/>
            <a:t>: for colleagues, students, research participants, the environment and cultural heritage in our use of AI and GenAI, demonstrating respect for intellectual property, personal and sensitive data, and confidential information</a:t>
          </a:r>
        </a:p>
      </dsp:txBody>
      <dsp:txXfrm>
        <a:off x="64425" y="2957771"/>
        <a:ext cx="10000300" cy="1190909"/>
      </dsp:txXfrm>
    </dsp:sp>
    <dsp:sp modelId="{AEA6E35F-8250-AD48-8C45-4DC30F1E0C15}">
      <dsp:nvSpPr>
        <dsp:cNvPr id="0" name=""/>
        <dsp:cNvSpPr/>
      </dsp:nvSpPr>
      <dsp:spPr>
        <a:xfrm>
          <a:off x="0" y="4282226"/>
          <a:ext cx="10129150" cy="1319759"/>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a:t>Innovation</a:t>
          </a:r>
          <a:r>
            <a:rPr lang="en-US" sz="2400" kern="1200"/>
            <a:t>: harness the potential of AI and GenAI, while recognizing that creativity and innovation must be balanced by responsibility, integrity, transparency and sustainability at all times </a:t>
          </a:r>
        </a:p>
      </dsp:txBody>
      <dsp:txXfrm>
        <a:off x="64425" y="4346651"/>
        <a:ext cx="10000300" cy="11909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09423-EC40-4F94-9F82-3E6C7DA5F116}">
      <dsp:nvSpPr>
        <dsp:cNvPr id="0" name=""/>
        <dsp:cNvSpPr/>
      </dsp:nvSpPr>
      <dsp:spPr>
        <a:xfrm>
          <a:off x="0" y="4606"/>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39A18A-11F5-4A77-BCB7-E028414E1F56}">
      <dsp:nvSpPr>
        <dsp:cNvPr id="0" name=""/>
        <dsp:cNvSpPr/>
      </dsp:nvSpPr>
      <dsp:spPr>
        <a:xfrm>
          <a:off x="296829" y="225389"/>
          <a:ext cx="539690" cy="5396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B9F492-FAD3-476A-BB43-0BCF5C10632A}">
      <dsp:nvSpPr>
        <dsp:cNvPr id="0" name=""/>
        <dsp:cNvSpPr/>
      </dsp:nvSpPr>
      <dsp:spPr>
        <a:xfrm>
          <a:off x="1133349" y="4606"/>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1066800">
            <a:lnSpc>
              <a:spcPct val="100000"/>
            </a:lnSpc>
            <a:spcBef>
              <a:spcPct val="0"/>
            </a:spcBef>
            <a:spcAft>
              <a:spcPct val="35000"/>
            </a:spcAft>
            <a:buNone/>
          </a:pPr>
          <a:r>
            <a:rPr lang="en-US" sz="2400" kern="1200"/>
            <a:t>Plan your time</a:t>
          </a:r>
        </a:p>
      </dsp:txBody>
      <dsp:txXfrm>
        <a:off x="1133349" y="4606"/>
        <a:ext cx="5455341" cy="981254"/>
      </dsp:txXfrm>
    </dsp:sp>
    <dsp:sp modelId="{8B9F0D2D-A3B0-43D9-8F50-70515ECC39DB}">
      <dsp:nvSpPr>
        <dsp:cNvPr id="0" name=""/>
        <dsp:cNvSpPr/>
      </dsp:nvSpPr>
      <dsp:spPr>
        <a:xfrm>
          <a:off x="0" y="1231175"/>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47FA22-6CA4-4ECB-A455-8041B0D2917C}">
      <dsp:nvSpPr>
        <dsp:cNvPr id="0" name=""/>
        <dsp:cNvSpPr/>
      </dsp:nvSpPr>
      <dsp:spPr>
        <a:xfrm>
          <a:off x="296829" y="1451957"/>
          <a:ext cx="539690" cy="5396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1FA625-C7C2-4034-999A-C2C40DF513FE}">
      <dsp:nvSpPr>
        <dsp:cNvPr id="0" name=""/>
        <dsp:cNvSpPr/>
      </dsp:nvSpPr>
      <dsp:spPr>
        <a:xfrm>
          <a:off x="1133349" y="1231175"/>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1066800">
            <a:lnSpc>
              <a:spcPct val="100000"/>
            </a:lnSpc>
            <a:spcBef>
              <a:spcPct val="0"/>
            </a:spcBef>
            <a:spcAft>
              <a:spcPct val="35000"/>
            </a:spcAft>
            <a:buNone/>
          </a:pPr>
          <a:r>
            <a:rPr lang="en-US" sz="2400" kern="1200"/>
            <a:t>Familiarize yourself with the regulations</a:t>
          </a:r>
        </a:p>
      </dsp:txBody>
      <dsp:txXfrm>
        <a:off x="1133349" y="1231175"/>
        <a:ext cx="5455341" cy="981254"/>
      </dsp:txXfrm>
    </dsp:sp>
    <dsp:sp modelId="{DD106632-8A0A-4226-A07C-D0F65EF46941}">
      <dsp:nvSpPr>
        <dsp:cNvPr id="0" name=""/>
        <dsp:cNvSpPr/>
      </dsp:nvSpPr>
      <dsp:spPr>
        <a:xfrm>
          <a:off x="0" y="2457744"/>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A7B371-6304-46CF-94FA-898C9DF3C4E7}">
      <dsp:nvSpPr>
        <dsp:cNvPr id="0" name=""/>
        <dsp:cNvSpPr/>
      </dsp:nvSpPr>
      <dsp:spPr>
        <a:xfrm>
          <a:off x="296829" y="2678526"/>
          <a:ext cx="539690" cy="5396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5D733F-0F30-4D57-9A63-F717D11C7AFE}">
      <dsp:nvSpPr>
        <dsp:cNvPr id="0" name=""/>
        <dsp:cNvSpPr/>
      </dsp:nvSpPr>
      <dsp:spPr>
        <a:xfrm>
          <a:off x="1133349" y="2457744"/>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1066800">
            <a:lnSpc>
              <a:spcPct val="100000"/>
            </a:lnSpc>
            <a:spcBef>
              <a:spcPct val="0"/>
            </a:spcBef>
            <a:spcAft>
              <a:spcPct val="35000"/>
            </a:spcAft>
            <a:buNone/>
          </a:pPr>
          <a:r>
            <a:rPr lang="en-US" sz="2400" kern="1200"/>
            <a:t>Read the handbook!</a:t>
          </a:r>
        </a:p>
      </dsp:txBody>
      <dsp:txXfrm>
        <a:off x="1133349" y="2457744"/>
        <a:ext cx="5455341" cy="981254"/>
      </dsp:txXfrm>
    </dsp:sp>
    <dsp:sp modelId="{26FC7628-A578-4086-BBE3-029469210439}">
      <dsp:nvSpPr>
        <dsp:cNvPr id="0" name=""/>
        <dsp:cNvSpPr/>
      </dsp:nvSpPr>
      <dsp:spPr>
        <a:xfrm>
          <a:off x="0" y="3684312"/>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29B64-3F4B-4341-A93F-69B37BBA77D9}">
      <dsp:nvSpPr>
        <dsp:cNvPr id="0" name=""/>
        <dsp:cNvSpPr/>
      </dsp:nvSpPr>
      <dsp:spPr>
        <a:xfrm>
          <a:off x="296829" y="3905095"/>
          <a:ext cx="539690" cy="5396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0D4F7CC-46FB-4669-AE57-DE20F17BAB45}">
      <dsp:nvSpPr>
        <dsp:cNvPr id="0" name=""/>
        <dsp:cNvSpPr/>
      </dsp:nvSpPr>
      <dsp:spPr>
        <a:xfrm>
          <a:off x="1133349" y="3684312"/>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1066800">
            <a:lnSpc>
              <a:spcPct val="100000"/>
            </a:lnSpc>
            <a:spcBef>
              <a:spcPct val="0"/>
            </a:spcBef>
            <a:spcAft>
              <a:spcPct val="35000"/>
            </a:spcAft>
            <a:buNone/>
          </a:pPr>
          <a:r>
            <a:rPr lang="en-US" sz="2400" kern="1200"/>
            <a:t>Academic integrity</a:t>
          </a:r>
        </a:p>
      </dsp:txBody>
      <dsp:txXfrm>
        <a:off x="1133349" y="3684312"/>
        <a:ext cx="5455341" cy="981254"/>
      </dsp:txXfrm>
    </dsp:sp>
    <dsp:sp modelId="{EFF2774F-5FF2-4CBF-99DE-3ABD5E3DEFCF}">
      <dsp:nvSpPr>
        <dsp:cNvPr id="0" name=""/>
        <dsp:cNvSpPr/>
      </dsp:nvSpPr>
      <dsp:spPr>
        <a:xfrm>
          <a:off x="0" y="4910881"/>
          <a:ext cx="6588691" cy="9812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86F65FE-03B2-4566-A058-8AB8975A29D8}">
      <dsp:nvSpPr>
        <dsp:cNvPr id="0" name=""/>
        <dsp:cNvSpPr/>
      </dsp:nvSpPr>
      <dsp:spPr>
        <a:xfrm>
          <a:off x="296829" y="5131663"/>
          <a:ext cx="539690" cy="53969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D902F3-7535-4463-8E49-2EBA87107FD3}">
      <dsp:nvSpPr>
        <dsp:cNvPr id="0" name=""/>
        <dsp:cNvSpPr/>
      </dsp:nvSpPr>
      <dsp:spPr>
        <a:xfrm>
          <a:off x="1133349" y="4910881"/>
          <a:ext cx="5455341" cy="9812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849" tIns="103849" rIns="103849" bIns="103849" numCol="1" spcCol="1270" anchor="ctr" anchorCtr="0">
          <a:noAutofit/>
        </a:bodyPr>
        <a:lstStyle/>
        <a:p>
          <a:pPr marL="0" lvl="0" indent="0" algn="l" defTabSz="1066800">
            <a:lnSpc>
              <a:spcPct val="100000"/>
            </a:lnSpc>
            <a:spcBef>
              <a:spcPct val="0"/>
            </a:spcBef>
            <a:spcAft>
              <a:spcPct val="35000"/>
            </a:spcAft>
            <a:buNone/>
          </a:pPr>
          <a:r>
            <a:rPr lang="en-US" sz="2400" kern="1200"/>
            <a:t>Seek support</a:t>
          </a:r>
        </a:p>
      </dsp:txBody>
      <dsp:txXfrm>
        <a:off x="1133349" y="4910881"/>
        <a:ext cx="5455341" cy="98125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B6A8C7-6525-654E-811A-ABF183182448}">
      <dsp:nvSpPr>
        <dsp:cNvPr id="0" name=""/>
        <dsp:cNvSpPr/>
      </dsp:nvSpPr>
      <dsp:spPr>
        <a:xfrm>
          <a:off x="0" y="3813798"/>
          <a:ext cx="6900512" cy="2502264"/>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816" tIns="305816" rIns="305816" bIns="305816" numCol="1" spcCol="1270" anchor="ctr" anchorCtr="0">
          <a:noAutofit/>
        </a:bodyPr>
        <a:lstStyle/>
        <a:p>
          <a:pPr marL="0" lvl="0" indent="0" algn="ctr" defTabSz="1911350">
            <a:lnSpc>
              <a:spcPct val="90000"/>
            </a:lnSpc>
            <a:spcBef>
              <a:spcPct val="0"/>
            </a:spcBef>
            <a:spcAft>
              <a:spcPct val="35000"/>
            </a:spcAft>
            <a:buNone/>
          </a:pPr>
          <a:r>
            <a:rPr lang="en-US" sz="4300" b="0" kern="1200" dirty="0"/>
            <a:t>Take the opportunity to </a:t>
          </a:r>
        </a:p>
        <a:p>
          <a:pPr marL="0" lvl="0" indent="0" algn="ctr" defTabSz="1911350">
            <a:lnSpc>
              <a:spcPct val="90000"/>
            </a:lnSpc>
            <a:spcBef>
              <a:spcPct val="0"/>
            </a:spcBef>
            <a:spcAft>
              <a:spcPct val="35000"/>
            </a:spcAft>
            <a:buNone/>
          </a:pPr>
          <a:r>
            <a:rPr lang="en-US" sz="4300" b="0" kern="1200" dirty="0"/>
            <a:t>impact future PG students</a:t>
          </a:r>
          <a:endParaRPr lang="en-US" sz="4300" kern="1200" dirty="0"/>
        </a:p>
      </dsp:txBody>
      <dsp:txXfrm>
        <a:off x="0" y="3813798"/>
        <a:ext cx="6900512" cy="2502264"/>
      </dsp:txXfrm>
    </dsp:sp>
    <dsp:sp modelId="{3616513B-E045-5642-AB6F-B9493DDEC385}">
      <dsp:nvSpPr>
        <dsp:cNvPr id="0" name=""/>
        <dsp:cNvSpPr/>
      </dsp:nvSpPr>
      <dsp:spPr>
        <a:xfrm rot="10800000">
          <a:off x="0" y="2849"/>
          <a:ext cx="6900512" cy="3848483"/>
        </a:xfrm>
        <a:prstGeom prst="upArrowCallou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5816" tIns="305816" rIns="305816" bIns="305816" numCol="1" spcCol="1270" anchor="ctr" anchorCtr="0">
          <a:noAutofit/>
        </a:bodyPr>
        <a:lstStyle/>
        <a:p>
          <a:pPr marL="0" lvl="0" indent="0" algn="ctr" defTabSz="1911350">
            <a:lnSpc>
              <a:spcPct val="90000"/>
            </a:lnSpc>
            <a:spcBef>
              <a:spcPct val="0"/>
            </a:spcBef>
            <a:spcAft>
              <a:spcPct val="35000"/>
            </a:spcAft>
            <a:buNone/>
          </a:pPr>
          <a:r>
            <a:rPr lang="en-US" sz="4300" kern="1200"/>
            <a:t>Let us know how to improve</a:t>
          </a:r>
        </a:p>
      </dsp:txBody>
      <dsp:txXfrm rot="-10800000">
        <a:off x="0" y="2849"/>
        <a:ext cx="6900512" cy="1350817"/>
      </dsp:txXfrm>
    </dsp:sp>
    <dsp:sp modelId="{00BD08B0-1206-1C47-A73D-9AED2EFA9E1E}">
      <dsp:nvSpPr>
        <dsp:cNvPr id="0" name=""/>
        <dsp:cNvSpPr/>
      </dsp:nvSpPr>
      <dsp:spPr>
        <a:xfrm>
          <a:off x="0" y="1353667"/>
          <a:ext cx="6900512" cy="1150696"/>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62280" tIns="82550" rIns="462280" bIns="82550" numCol="1" spcCol="1270" anchor="ctr" anchorCtr="0">
          <a:noAutofit/>
        </a:bodyPr>
        <a:lstStyle/>
        <a:p>
          <a:pPr marL="0" lvl="0" indent="0" algn="ctr" defTabSz="2889250">
            <a:lnSpc>
              <a:spcPct val="90000"/>
            </a:lnSpc>
            <a:spcBef>
              <a:spcPct val="0"/>
            </a:spcBef>
            <a:spcAft>
              <a:spcPct val="35000"/>
            </a:spcAft>
            <a:buNone/>
          </a:pPr>
          <a:r>
            <a:rPr lang="en-US" sz="6500" kern="1200">
              <a:hlinkClick xmlns:r="http://schemas.openxmlformats.org/officeDocument/2006/relationships" r:id="rId1"/>
            </a:rPr>
            <a:t>genadgso@tcd.ie</a:t>
          </a:r>
          <a:endParaRPr lang="en-US" sz="6500" kern="1200"/>
        </a:p>
      </dsp:txBody>
      <dsp:txXfrm>
        <a:off x="0" y="1353667"/>
        <a:ext cx="6900512" cy="115069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0.06386</cdr:x>
      <cdr:y>0.5</cdr:y>
    </cdr:from>
    <cdr:to>
      <cdr:x>0.23953</cdr:x>
      <cdr:y>0.59464</cdr:y>
    </cdr:to>
    <cdr:sp macro="" textlink="">
      <cdr:nvSpPr>
        <cdr:cNvPr id="2" name="TextBox 1">
          <a:extLst xmlns:a="http://schemas.openxmlformats.org/drawingml/2006/main">
            <a:ext uri="{FF2B5EF4-FFF2-40B4-BE49-F238E27FC236}">
              <a16:creationId xmlns:a16="http://schemas.microsoft.com/office/drawing/2014/main" id="{59B46BB5-89ED-A7AB-C5A2-E2590CAABADA}"/>
            </a:ext>
          </a:extLst>
        </cdr:cNvPr>
        <cdr:cNvSpPr txBox="1"/>
      </cdr:nvSpPr>
      <cdr:spPr>
        <a:xfrm xmlns:a="http://schemas.openxmlformats.org/drawingml/2006/main">
          <a:off x="519057" y="2709333"/>
          <a:ext cx="1427819" cy="51280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800" dirty="0">
              <a:solidFill>
                <a:schemeClr val="accent5">
                  <a:lumMod val="50000"/>
                </a:schemeClr>
              </a:solidFill>
            </a:rPr>
            <a:t>5,243</a:t>
          </a:r>
          <a:endParaRPr lang="en-US" sz="1100" dirty="0">
            <a:solidFill>
              <a:schemeClr val="accent5">
                <a:lumMod val="50000"/>
              </a:schemeClr>
            </a:solidFill>
          </a:endParaRPr>
        </a:p>
      </cdr:txBody>
    </cdr:sp>
  </cdr:relSizeAnchor>
  <cdr:relSizeAnchor xmlns:cdr="http://schemas.openxmlformats.org/drawingml/2006/chartDrawing">
    <cdr:from>
      <cdr:x>0.24561</cdr:x>
      <cdr:y>0.13399</cdr:y>
    </cdr:from>
    <cdr:to>
      <cdr:x>0.37331</cdr:x>
      <cdr:y>0.21609</cdr:y>
    </cdr:to>
    <cdr:sp macro="" textlink="">
      <cdr:nvSpPr>
        <cdr:cNvPr id="3" name="TextBox 2">
          <a:extLst xmlns:a="http://schemas.openxmlformats.org/drawingml/2006/main">
            <a:ext uri="{FF2B5EF4-FFF2-40B4-BE49-F238E27FC236}">
              <a16:creationId xmlns:a16="http://schemas.microsoft.com/office/drawing/2014/main" id="{F7DC9EC8-885A-78B7-69FB-01D2FFC4FF97}"/>
            </a:ext>
          </a:extLst>
        </cdr:cNvPr>
        <cdr:cNvSpPr txBox="1"/>
      </cdr:nvSpPr>
      <cdr:spPr>
        <a:xfrm xmlns:a="http://schemas.openxmlformats.org/drawingml/2006/main">
          <a:off x="1996303" y="726073"/>
          <a:ext cx="1037968" cy="4448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400" dirty="0">
              <a:solidFill>
                <a:schemeClr val="accent5">
                  <a:lumMod val="50000"/>
                </a:schemeClr>
              </a:solidFill>
            </a:rPr>
            <a:t>1,795</a:t>
          </a:r>
          <a:endParaRPr lang="en-US" sz="1100" dirty="0">
            <a:solidFill>
              <a:schemeClr val="accent5">
                <a:lumMod val="50000"/>
              </a:schemeClr>
            </a:solidFill>
          </a:endParaRPr>
        </a:p>
      </cdr:txBody>
    </cdr:sp>
  </cdr:relSizeAnchor>
  <cdr:relSizeAnchor xmlns:cdr="http://schemas.openxmlformats.org/drawingml/2006/chartDrawing">
    <cdr:from>
      <cdr:x>0.17872</cdr:x>
      <cdr:y>0.54675</cdr:y>
    </cdr:from>
    <cdr:to>
      <cdr:x>0.24865</cdr:x>
      <cdr:y>0.54675</cdr:y>
    </cdr:to>
    <cdr:cxnSp macro="">
      <cdr:nvCxnSpPr>
        <cdr:cNvPr id="5" name="Straight Arrow Connector 4">
          <a:extLst xmlns:a="http://schemas.openxmlformats.org/drawingml/2006/main">
            <a:ext uri="{FF2B5EF4-FFF2-40B4-BE49-F238E27FC236}">
              <a16:creationId xmlns:a16="http://schemas.microsoft.com/office/drawing/2014/main" id="{822EC95B-2D90-96F1-1C0D-75C1E6D3202B}"/>
            </a:ext>
          </a:extLst>
        </cdr:cNvPr>
        <cdr:cNvCxnSpPr/>
      </cdr:nvCxnSpPr>
      <cdr:spPr>
        <a:xfrm xmlns:a="http://schemas.openxmlformats.org/drawingml/2006/main">
          <a:off x="1452605" y="2962648"/>
          <a:ext cx="568411" cy="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0.32314</cdr:x>
      <cdr:y>0.20469</cdr:y>
    </cdr:from>
    <cdr:to>
      <cdr:x>0.4174</cdr:x>
      <cdr:y>0.24573</cdr:y>
    </cdr:to>
    <cdr:cxnSp macro="">
      <cdr:nvCxnSpPr>
        <cdr:cNvPr id="7" name="Straight Arrow Connector 6">
          <a:extLst xmlns:a="http://schemas.openxmlformats.org/drawingml/2006/main">
            <a:ext uri="{FF2B5EF4-FFF2-40B4-BE49-F238E27FC236}">
              <a16:creationId xmlns:a16="http://schemas.microsoft.com/office/drawing/2014/main" id="{902AEBC5-AAB4-54C0-88DF-7C6BAC63B65A}"/>
            </a:ext>
          </a:extLst>
        </cdr:cNvPr>
        <cdr:cNvCxnSpPr/>
      </cdr:nvCxnSpPr>
      <cdr:spPr>
        <a:xfrm xmlns:a="http://schemas.openxmlformats.org/drawingml/2006/main">
          <a:off x="2626498" y="1109134"/>
          <a:ext cx="766119" cy="222422"/>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0.39252</cdr:x>
      <cdr:y>0.51786</cdr:y>
    </cdr:from>
    <cdr:to>
      <cdr:x>0.54151</cdr:x>
      <cdr:y>0.6182</cdr:y>
    </cdr:to>
    <cdr:sp macro="" textlink="">
      <cdr:nvSpPr>
        <cdr:cNvPr id="8" name="TextBox 7">
          <a:extLst xmlns:a="http://schemas.openxmlformats.org/drawingml/2006/main">
            <a:ext uri="{FF2B5EF4-FFF2-40B4-BE49-F238E27FC236}">
              <a16:creationId xmlns:a16="http://schemas.microsoft.com/office/drawing/2014/main" id="{B250615D-5DFF-DCC2-2F4F-0E8CD743F703}"/>
            </a:ext>
          </a:extLst>
        </cdr:cNvPr>
        <cdr:cNvSpPr txBox="1"/>
      </cdr:nvSpPr>
      <cdr:spPr>
        <a:xfrm xmlns:a="http://schemas.openxmlformats.org/drawingml/2006/main">
          <a:off x="3514024" y="3295871"/>
          <a:ext cx="1333842" cy="6386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800" dirty="0"/>
            <a:t>23,150</a:t>
          </a:r>
          <a:endParaRPr lang="en-US"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6DC819-9F3B-A245-87E6-33BCB98952D4}" type="datetimeFigureOut">
              <a:rPr lang="en-US" smtClean="0"/>
              <a:t>9/6/26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8137CC-1D48-284C-AF05-9DB9434489A7}" type="slidenum">
              <a:rPr lang="en-US" smtClean="0"/>
              <a:t>‹#›</a:t>
            </a:fld>
            <a:endParaRPr lang="en-US"/>
          </a:p>
        </p:txBody>
      </p:sp>
    </p:spTree>
    <p:extLst>
      <p:ext uri="{BB962C8B-B14F-4D97-AF65-F5344CB8AC3E}">
        <p14:creationId xmlns:p14="http://schemas.microsoft.com/office/powerpoint/2010/main" val="3211663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tcd.ie/about/policie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b="1"/>
          </a:p>
        </p:txBody>
      </p:sp>
      <p:sp>
        <p:nvSpPr>
          <p:cNvPr id="4" name="Slide Number Placeholder 3"/>
          <p:cNvSpPr>
            <a:spLocks noGrp="1"/>
          </p:cNvSpPr>
          <p:nvPr>
            <p:ph type="sldNum" sz="quarter" idx="5"/>
          </p:nvPr>
        </p:nvSpPr>
        <p:spPr/>
        <p:txBody>
          <a:bodyPr/>
          <a:lstStyle/>
          <a:p>
            <a:fld id="{CA2D21D1-52E2-420B-B491-CFF6D7BB79FB}" type="slidenum">
              <a:rPr lang="en-US" smtClean="0"/>
              <a:pPr/>
              <a:t>14</a:t>
            </a:fld>
            <a:endParaRPr lang="en-US"/>
          </a:p>
        </p:txBody>
      </p:sp>
    </p:spTree>
    <p:extLst>
      <p:ext uri="{BB962C8B-B14F-4D97-AF65-F5344CB8AC3E}">
        <p14:creationId xmlns:p14="http://schemas.microsoft.com/office/powerpoint/2010/main" val="3719707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417"/>
              </a:spcBef>
            </a:pPr>
            <a:r>
              <a:rPr lang="en-IE" b="0" i="0">
                <a:solidFill>
                  <a:srgbClr val="494949"/>
                </a:solidFill>
                <a:effectLst/>
                <a:latin typeface="Open Sans" panose="020B0606030504020204" pitchFamily="34" charset="0"/>
              </a:rPr>
              <a:t>The Supervisor / Research Student Agreement has been developed to serve as a foundation for a positive and productive relationship between the supervisor and their student. It outlines the expectations for both parties and promotes a shared understanding of goals and milestones on the student journey. The agreement encourages open and transparent communication between the supervisor and the PhD student and it creates a platform for discussing concerns and addressing issues.</a:t>
            </a:r>
          </a:p>
          <a:p>
            <a:pPr>
              <a:spcBef>
                <a:spcPts val="1417"/>
              </a:spcBef>
            </a:pPr>
            <a:endParaRPr lang="en-IE" b="0" i="0">
              <a:solidFill>
                <a:srgbClr val="494949"/>
              </a:solidFill>
              <a:effectLst/>
              <a:latin typeface="Open Sans" panose="020B0606030504020204" pitchFamily="34" charset="0"/>
              <a:cs typeface="Calibri"/>
            </a:endParaRPr>
          </a:p>
          <a:p>
            <a:pPr>
              <a:spcBef>
                <a:spcPts val="1417"/>
              </a:spcBef>
            </a:pPr>
            <a:r>
              <a:rPr lang="en-US">
                <a:cs typeface="Calibri"/>
              </a:rPr>
              <a:t>And this is what the agreement looks like. The last page lists useful hyperlinks to relevant </a:t>
            </a:r>
            <a:r>
              <a:rPr lang="en-US">
                <a:cs typeface="Calibri"/>
                <a:hlinkClick r:id="rId3">
                  <a:extLst>
                    <a:ext uri="{A12FA001-AC4F-418D-AE19-62706E023703}">
                      <ahyp:hlinkClr xmlns:ahyp="http://schemas.microsoft.com/office/drawing/2018/hyperlinkcolor" val="tx"/>
                    </a:ext>
                  </a:extLst>
                </a:hlinkClick>
              </a:rPr>
              <a:t>University policies</a:t>
            </a:r>
            <a:r>
              <a:rPr lang="en-US">
                <a:cs typeface="Calibri"/>
              </a:rPr>
              <a:t>, </a:t>
            </a:r>
            <a:r>
              <a:rPr lang="en-IE">
                <a:cs typeface="Calibri"/>
              </a:rPr>
              <a:t>handbooks, student services and other useful resources. </a:t>
            </a:r>
          </a:p>
          <a:p>
            <a:pPr>
              <a:spcBef>
                <a:spcPts val="1417"/>
              </a:spcBef>
            </a:pPr>
            <a:endParaRPr lang="en-IE">
              <a:cs typeface="Calibri"/>
            </a:endParaRPr>
          </a:p>
          <a:p>
            <a:pPr>
              <a:spcBef>
                <a:spcPts val="1417"/>
              </a:spcBef>
            </a:pPr>
            <a:r>
              <a:rPr lang="en-IE">
                <a:cs typeface="Calibri"/>
              </a:rPr>
              <a:t>Pilot – TRDA recipient.</a:t>
            </a:r>
          </a:p>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24</a:t>
            </a:fld>
            <a:endParaRPr lang="en-GB"/>
          </a:p>
        </p:txBody>
      </p:sp>
    </p:spTree>
    <p:extLst>
      <p:ext uri="{BB962C8B-B14F-4D97-AF65-F5344CB8AC3E}">
        <p14:creationId xmlns:p14="http://schemas.microsoft.com/office/powerpoint/2010/main" val="742260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12A9C-BF0F-3902-9335-75CB48E5529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941B397-BEA2-BC3B-BFDF-12BE577AEC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F29DAF1-1904-9CFE-130E-7DE446D584B5}"/>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5" name="Footer Placeholder 4">
            <a:extLst>
              <a:ext uri="{FF2B5EF4-FFF2-40B4-BE49-F238E27FC236}">
                <a16:creationId xmlns:a16="http://schemas.microsoft.com/office/drawing/2014/main" id="{71DD4D2F-8370-F883-380B-202945344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AD2FC6-83F2-0D8B-3387-BD836495F360}"/>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2640247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4946-7B3A-FD08-15B0-75D4631EE19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BB279A2-F6D4-6980-32FD-37B7BCE6AEE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222CB0A-7F8D-7CDC-3887-B87EEBA1EF21}"/>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5" name="Footer Placeholder 4">
            <a:extLst>
              <a:ext uri="{FF2B5EF4-FFF2-40B4-BE49-F238E27FC236}">
                <a16:creationId xmlns:a16="http://schemas.microsoft.com/office/drawing/2014/main" id="{688DB4AB-6B62-544F-E786-D5FE2D76AE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A812B-BA90-F29C-5B2C-671EFC9CB1C4}"/>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3680267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3DED-4107-9CB1-939C-01D2636C350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B1A12E2-C0C0-CEBB-B8EE-AD580B990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5D6FBE5-516A-59D4-9A48-E50329CEE018}"/>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5" name="Footer Placeholder 4">
            <a:extLst>
              <a:ext uri="{FF2B5EF4-FFF2-40B4-BE49-F238E27FC236}">
                <a16:creationId xmlns:a16="http://schemas.microsoft.com/office/drawing/2014/main" id="{0553FB08-F333-353A-9D2D-414056F31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02E5C-B8A1-5661-12D5-7E48DAEAE2E3}"/>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1152032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EEE4-0FBD-A3E5-1891-34318746C44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A599DBC-E37C-CCEB-71D9-F6D8BB7F69B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F97DF29-6475-00A1-0394-84A8108271A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D7EA1D0-5844-061E-7A97-99AE4F6194F4}"/>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6" name="Footer Placeholder 5">
            <a:extLst>
              <a:ext uri="{FF2B5EF4-FFF2-40B4-BE49-F238E27FC236}">
                <a16:creationId xmlns:a16="http://schemas.microsoft.com/office/drawing/2014/main" id="{F6D04265-7179-4159-6622-266A956AA0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E622C1-BA67-2A18-227C-B852304203B9}"/>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850130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E8A31-DE39-D32E-4F25-9CAE5C39121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0E7BB30-2C1F-87DD-63F5-EEB428392B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0528F5E-A12D-1630-6EBC-DD7D866BDBD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BF9F9A9-4C34-CB01-1DC5-52C53A118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022A827-AE37-57D5-F094-14DBACAF2DD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B48F629-D936-78CF-050F-FF3C7AF64A02}"/>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8" name="Footer Placeholder 7">
            <a:extLst>
              <a:ext uri="{FF2B5EF4-FFF2-40B4-BE49-F238E27FC236}">
                <a16:creationId xmlns:a16="http://schemas.microsoft.com/office/drawing/2014/main" id="{1EECE933-BE13-34FA-A1B0-8308C295EF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D37AD4-E74C-C50B-190B-DC3775565FB4}"/>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965911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22F56-5E5D-5532-3E37-19CAC603598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0BD7EF5-6692-192C-A5A8-1D682D678EEB}"/>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4" name="Footer Placeholder 3">
            <a:extLst>
              <a:ext uri="{FF2B5EF4-FFF2-40B4-BE49-F238E27FC236}">
                <a16:creationId xmlns:a16="http://schemas.microsoft.com/office/drawing/2014/main" id="{EC4A2E77-9944-310B-DE5A-CD8C8D1C92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1A8949-1B8F-7F76-2E45-E10767A8A696}"/>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993088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DBC95-7746-778D-E5B4-603CDDBDAB3A}"/>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3" name="Footer Placeholder 2">
            <a:extLst>
              <a:ext uri="{FF2B5EF4-FFF2-40B4-BE49-F238E27FC236}">
                <a16:creationId xmlns:a16="http://schemas.microsoft.com/office/drawing/2014/main" id="{DB44FA40-A201-28F4-A879-A4C5D056C6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5EE8D1-2A19-7C67-3FC7-BF18F6E8CA9C}"/>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636180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2C506-34BF-F120-EDE2-F0AB34AE210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C64A479-F2EC-7FD9-76FD-1F53566802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CC98F22-F421-F4F2-F970-5686DDE15F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2F8557F-15C5-9163-4E2B-0C3E7207ADB8}"/>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6" name="Footer Placeholder 5">
            <a:extLst>
              <a:ext uri="{FF2B5EF4-FFF2-40B4-BE49-F238E27FC236}">
                <a16:creationId xmlns:a16="http://schemas.microsoft.com/office/drawing/2014/main" id="{B331AC99-F85D-D978-D30D-1C63AC4460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BE9C6-4258-21FB-15F3-7A0084EA32BB}"/>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3422906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8B1CC-CF76-5AF7-15BA-62E3A44FE59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F79921F-51D2-8C25-8734-CDB49B89DD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1C83D2-B382-BBAD-513B-2B59CB5086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8B2FC04-4179-297F-EE7C-6E3AEE695B2C}"/>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6" name="Footer Placeholder 5">
            <a:extLst>
              <a:ext uri="{FF2B5EF4-FFF2-40B4-BE49-F238E27FC236}">
                <a16:creationId xmlns:a16="http://schemas.microsoft.com/office/drawing/2014/main" id="{CEA6B994-ACF9-63A0-AEEC-AB563FD19A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9E3B3C-D2E4-FE89-87B4-95A96FEB2E7E}"/>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90176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A5DFC-0064-F3E8-53C5-7FCD4CAA38D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DCC70E9-BEB4-3A3D-5B29-5EC22D13B3A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C20C81C-B0FC-9E1A-899E-25DF68F3705E}"/>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5" name="Footer Placeholder 4">
            <a:extLst>
              <a:ext uri="{FF2B5EF4-FFF2-40B4-BE49-F238E27FC236}">
                <a16:creationId xmlns:a16="http://schemas.microsoft.com/office/drawing/2014/main" id="{6F31430A-DAA3-1ABC-1174-73C4EE3A9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93B4DF-C966-8A85-BBFF-B6FF5367A6A6}"/>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2497349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63BAF6-9E0D-60A7-1666-CD152339F08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124D0A8-9382-2E70-AAEA-9ABAAD59440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FA8CB3-B7C2-9CFA-C575-4D5F8DC4CFA0}"/>
              </a:ext>
            </a:extLst>
          </p:cNvPr>
          <p:cNvSpPr>
            <a:spLocks noGrp="1"/>
          </p:cNvSpPr>
          <p:nvPr>
            <p:ph type="dt" sz="half" idx="10"/>
          </p:nvPr>
        </p:nvSpPr>
        <p:spPr/>
        <p:txBody>
          <a:bodyPr/>
          <a:lstStyle/>
          <a:p>
            <a:fld id="{B4A20C62-7ED8-8343-977D-F98866955B25}" type="datetimeFigureOut">
              <a:rPr lang="en-US" smtClean="0"/>
              <a:t>9/6/26</a:t>
            </a:fld>
            <a:endParaRPr lang="en-US"/>
          </a:p>
        </p:txBody>
      </p:sp>
      <p:sp>
        <p:nvSpPr>
          <p:cNvPr id="5" name="Footer Placeholder 4">
            <a:extLst>
              <a:ext uri="{FF2B5EF4-FFF2-40B4-BE49-F238E27FC236}">
                <a16:creationId xmlns:a16="http://schemas.microsoft.com/office/drawing/2014/main" id="{1643306E-845D-E623-466E-FC4A80A33C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B971A5-0B4F-1365-FE4F-AE9FFC7F459E}"/>
              </a:ext>
            </a:extLst>
          </p:cNvPr>
          <p:cNvSpPr>
            <a:spLocks noGrp="1"/>
          </p:cNvSpPr>
          <p:nvPr>
            <p:ph type="sldNum" sz="quarter" idx="12"/>
          </p:nvPr>
        </p:nvSpPr>
        <p:spPr/>
        <p:txBody>
          <a:bodyPr/>
          <a:lstStyle/>
          <a:p>
            <a:fld id="{47C92670-30C8-254A-BFF3-993A064821C0}" type="slidenum">
              <a:rPr lang="en-US" smtClean="0"/>
              <a:t>‹#›</a:t>
            </a:fld>
            <a:endParaRPr lang="en-US"/>
          </a:p>
        </p:txBody>
      </p:sp>
    </p:spTree>
    <p:extLst>
      <p:ext uri="{BB962C8B-B14F-4D97-AF65-F5344CB8AC3E}">
        <p14:creationId xmlns:p14="http://schemas.microsoft.com/office/powerpoint/2010/main" val="914592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GB"/>
          </a:p>
        </p:txBody>
      </p:sp>
      <p:sp>
        <p:nvSpPr>
          <p:cNvPr id="4" name="Text Placeholder 3"/>
          <p:cNvSpPr>
            <a:spLocks noGrp="1"/>
          </p:cNvSpPr>
          <p:nvPr>
            <p:ph type="body" sz="quarter" idx="10"/>
          </p:nvPr>
        </p:nvSpPr>
        <p:spPr>
          <a:xfrm>
            <a:off x="1104900" y="1736255"/>
            <a:ext cx="10001251" cy="4040188"/>
          </a:xfr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8" name="Text Placeholder 5"/>
          <p:cNvSpPr>
            <a:spLocks noGrp="1"/>
          </p:cNvSpPr>
          <p:nvPr>
            <p:ph type="body" sz="quarter" idx="11"/>
          </p:nvPr>
        </p:nvSpPr>
        <p:spPr>
          <a:xfrm>
            <a:off x="1104900" y="914409"/>
            <a:ext cx="10001251" cy="276225"/>
          </a:xfrm>
        </p:spPr>
        <p:txBody>
          <a:bodyPr/>
          <a:lstStyle>
            <a:lvl1pPr>
              <a:defRPr sz="2667" b="0">
                <a:solidFill>
                  <a:schemeClr val="tx1"/>
                </a:solidFill>
              </a:defRPr>
            </a:lvl1pPr>
          </a:lstStyle>
          <a:p>
            <a:pPr lvl="0"/>
            <a:r>
              <a:rPr lang="ga-IE"/>
              <a:t>Click to edit Master text styles</a:t>
            </a:r>
          </a:p>
        </p:txBody>
      </p:sp>
    </p:spTree>
    <p:extLst>
      <p:ext uri="{BB962C8B-B14F-4D97-AF65-F5344CB8AC3E}">
        <p14:creationId xmlns:p14="http://schemas.microsoft.com/office/powerpoint/2010/main" val="2338299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hank You">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228948" cy="6862925"/>
          </a:xfrm>
          <a:prstGeom prst="rect">
            <a:avLst/>
          </a:prstGeom>
        </p:spPr>
      </p:pic>
      <p:sp>
        <p:nvSpPr>
          <p:cNvPr id="2" name="Title 1"/>
          <p:cNvSpPr>
            <a:spLocks noGrp="1"/>
          </p:cNvSpPr>
          <p:nvPr>
            <p:ph type="ctrTitle"/>
          </p:nvPr>
        </p:nvSpPr>
        <p:spPr>
          <a:xfrm>
            <a:off x="1104915" y="3715200"/>
            <a:ext cx="10001252" cy="554851"/>
          </a:xfrm>
        </p:spPr>
        <p:txBody>
          <a:bodyPr/>
          <a:lstStyle>
            <a:lvl1pPr algn="l">
              <a:defRPr sz="5600">
                <a:solidFill>
                  <a:schemeClr val="bg1"/>
                </a:solidFill>
              </a:defRPr>
            </a:lvl1pPr>
          </a:lstStyle>
          <a:p>
            <a:r>
              <a:rPr lang="ga-IE"/>
              <a:t>Click to edit Master title style</a:t>
            </a:r>
            <a:endParaRPr lang="en-GB"/>
          </a:p>
        </p:txBody>
      </p:sp>
      <p:pic>
        <p:nvPicPr>
          <p:cNvPr id="5" name="Picture 4" descr="TCD_Whit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93970" y="508874"/>
            <a:ext cx="4052991" cy="1092493"/>
          </a:xfrm>
          <a:prstGeom prst="rect">
            <a:avLst/>
          </a:prstGeom>
        </p:spPr>
      </p:pic>
    </p:spTree>
    <p:extLst>
      <p:ext uri="{BB962C8B-B14F-4D97-AF65-F5344CB8AC3E}">
        <p14:creationId xmlns:p14="http://schemas.microsoft.com/office/powerpoint/2010/main" val="7636059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9/6/26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2088980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489109-EDAE-0060-67C7-C44C4F9489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E0EEE04-BCC5-5310-5CD9-DB8FBD82B5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38CF0A-D0AC-D608-DA8A-A54BD5D875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A20C62-7ED8-8343-977D-F98866955B25}" type="datetimeFigureOut">
              <a:rPr lang="en-US" smtClean="0"/>
              <a:t>9/6/26</a:t>
            </a:fld>
            <a:endParaRPr lang="en-US"/>
          </a:p>
        </p:txBody>
      </p:sp>
      <p:sp>
        <p:nvSpPr>
          <p:cNvPr id="5" name="Footer Placeholder 4">
            <a:extLst>
              <a:ext uri="{FF2B5EF4-FFF2-40B4-BE49-F238E27FC236}">
                <a16:creationId xmlns:a16="http://schemas.microsoft.com/office/drawing/2014/main" id="{D7D13551-BA22-208B-2BED-2EF9A51D5B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5295ECA-E0EB-178E-2209-A84CF160C6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C92670-30C8-254A-BFF3-993A064821C0}" type="slidenum">
              <a:rPr lang="en-US" smtClean="0"/>
              <a:t>‹#›</a:t>
            </a:fld>
            <a:endParaRPr lang="en-US"/>
          </a:p>
        </p:txBody>
      </p:sp>
    </p:spTree>
    <p:extLst>
      <p:ext uri="{BB962C8B-B14F-4D97-AF65-F5344CB8AC3E}">
        <p14:creationId xmlns:p14="http://schemas.microsoft.com/office/powerpoint/2010/main" val="36779112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hyperlink" Target="https://publicdomainpictures.net/view-image.php?image=62657&amp;picture=mortar-board-graduate-cap"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tcd.ie/graduatestudies/" TargetMode="External"/><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lifefor2030.tistory.com/entry/%EB%A7%88%EC%9D%B4%ED%81%AC%EB%A1%9C%EC%86%8C%ED%94%84%ED%8A%B8-GenAI-%EC%84%B1%EC%9E%A5-%EC%9E%A5%EC%95%A0%EB%AC%BC-%EB%93%B1%EC%9E%A5-%EC%A3%BC%EA%B0%80-%ED%95%98%EB%9D%BD%EC%9D%98-%EC%A0%84%EC%A1%B0-MSFT" TargetMode="Externa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hyperlink" Target="https://creativecommons.org/licenses/by-nc-nd/3.0/" TargetMode="External"/><Relationship Id="rId5" Type="http://schemas.openxmlformats.org/officeDocument/2006/relationships/hyperlink" Target="https://www.iua.ie/publications/high-level-principles-for-postgraduateresearchers-on-the-use-of-generative-ai-during-doctoral-programmes/" TargetMode="External"/><Relationship Id="rId4" Type="http://schemas.openxmlformats.org/officeDocument/2006/relationships/hyperlink" Target="https://www.tcd.ie/academic-affairs/what-we-do/whats-new/generative-ai-statement/" TargetMode="Externa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tcd.ie/graduatestudies/students/research/supervision/" TargetMode="Externa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1">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bridge over a body of water&#10;&#10;Description automatically generated with low confidence">
            <a:extLst>
              <a:ext uri="{FF2B5EF4-FFF2-40B4-BE49-F238E27FC236}">
                <a16:creationId xmlns:a16="http://schemas.microsoft.com/office/drawing/2014/main" id="{6CA0EE89-00C8-9FD3-CF48-5A12431DDA7D}"/>
              </a:ext>
            </a:extLst>
          </p:cNvPr>
          <p:cNvPicPr>
            <a:picLocks noChangeAspect="1"/>
          </p:cNvPicPr>
          <p:nvPr/>
        </p:nvPicPr>
        <p:blipFill rotWithShape="1">
          <a:blip r:embed="rId2"/>
          <a:srcRect t="11951" r="1" b="9142"/>
          <a:stretch/>
        </p:blipFill>
        <p:spPr>
          <a:xfrm rot="10800000">
            <a:off x="620818" y="1"/>
            <a:ext cx="11588329" cy="6857999"/>
          </a:xfrm>
          <a:prstGeom prst="rect">
            <a:avLst/>
          </a:prstGeom>
        </p:spPr>
      </p:pic>
      <p:sp>
        <p:nvSpPr>
          <p:cNvPr id="39" name="Rectangle 13">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3193A9-FC2E-E96E-B45C-543BCA06C843}"/>
              </a:ext>
            </a:extLst>
          </p:cNvPr>
          <p:cNvSpPr>
            <a:spLocks noGrp="1"/>
          </p:cNvSpPr>
          <p:nvPr>
            <p:ph type="title"/>
          </p:nvPr>
        </p:nvSpPr>
        <p:spPr>
          <a:xfrm>
            <a:off x="1166649" y="721805"/>
            <a:ext cx="3874686" cy="2147520"/>
          </a:xfrm>
        </p:spPr>
        <p:txBody>
          <a:bodyPr>
            <a:normAutofit fontScale="90000"/>
          </a:bodyPr>
          <a:lstStyle/>
          <a:p>
            <a:r>
              <a:rPr lang="en-US">
                <a:solidFill>
                  <a:schemeClr val="bg1"/>
                </a:solidFill>
              </a:rPr>
              <a:t>Welcome from the Dean of Graduate Studies</a:t>
            </a:r>
          </a:p>
        </p:txBody>
      </p:sp>
      <p:sp>
        <p:nvSpPr>
          <p:cNvPr id="16" name="Rectangle 15">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19"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Rectangle 39">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51A2D7A9-3102-6E8F-9B56-92A73A50E3EB}"/>
              </a:ext>
            </a:extLst>
          </p:cNvPr>
          <p:cNvSpPr txBox="1">
            <a:spLocks/>
          </p:cNvSpPr>
          <p:nvPr/>
        </p:nvSpPr>
        <p:spPr>
          <a:xfrm>
            <a:off x="1076092" y="3789902"/>
            <a:ext cx="3874686" cy="214752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err="1">
                <a:solidFill>
                  <a:schemeClr val="bg1"/>
                </a:solidFill>
              </a:rPr>
              <a:t>Fáiltiú</a:t>
            </a:r>
            <a:r>
              <a:rPr lang="en-US">
                <a:solidFill>
                  <a:schemeClr val="bg1"/>
                </a:solidFill>
              </a:rPr>
              <a:t> </a:t>
            </a:r>
            <a:r>
              <a:rPr lang="en-US" err="1">
                <a:solidFill>
                  <a:schemeClr val="bg1"/>
                </a:solidFill>
              </a:rPr>
              <a:t>ón</a:t>
            </a:r>
            <a:r>
              <a:rPr lang="en-US">
                <a:solidFill>
                  <a:schemeClr val="bg1"/>
                </a:solidFill>
              </a:rPr>
              <a:t> </a:t>
            </a:r>
            <a:r>
              <a:rPr lang="en-US" err="1">
                <a:solidFill>
                  <a:schemeClr val="bg1"/>
                </a:solidFill>
              </a:rPr>
              <a:t>Déan</a:t>
            </a:r>
            <a:r>
              <a:rPr lang="en-US">
                <a:solidFill>
                  <a:schemeClr val="bg1"/>
                </a:solidFill>
              </a:rPr>
              <a:t> an </a:t>
            </a:r>
            <a:r>
              <a:rPr lang="en-US" err="1">
                <a:solidFill>
                  <a:schemeClr val="bg1"/>
                </a:solidFill>
              </a:rPr>
              <a:t>Léinn</a:t>
            </a:r>
            <a:r>
              <a:rPr lang="en-US">
                <a:solidFill>
                  <a:schemeClr val="bg1"/>
                </a:solidFill>
              </a:rPr>
              <a:t> </a:t>
            </a:r>
            <a:r>
              <a:rPr lang="en-US" err="1">
                <a:solidFill>
                  <a:schemeClr val="bg1"/>
                </a:solidFill>
              </a:rPr>
              <a:t>Iarchéime</a:t>
            </a:r>
            <a:endParaRPr lang="en-US">
              <a:solidFill>
                <a:schemeClr val="bg1"/>
              </a:solidFill>
            </a:endParaRPr>
          </a:p>
        </p:txBody>
      </p:sp>
    </p:spTree>
    <p:extLst>
      <p:ext uri="{BB962C8B-B14F-4D97-AF65-F5344CB8AC3E}">
        <p14:creationId xmlns:p14="http://schemas.microsoft.com/office/powerpoint/2010/main" val="2793153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5C93-B174-6C73-AC54-1C86F428FF15}"/>
              </a:ext>
            </a:extLst>
          </p:cNvPr>
          <p:cNvSpPr>
            <a:spLocks noGrp="1"/>
          </p:cNvSpPr>
          <p:nvPr>
            <p:ph type="title"/>
          </p:nvPr>
        </p:nvSpPr>
        <p:spPr>
          <a:xfrm>
            <a:off x="6417733" y="490537"/>
            <a:ext cx="5291663" cy="1628775"/>
          </a:xfrm>
        </p:spPr>
        <p:txBody>
          <a:bodyPr anchor="b">
            <a:normAutofit/>
          </a:bodyPr>
          <a:lstStyle/>
          <a:p>
            <a:r>
              <a:rPr lang="en-US" sz="4000"/>
              <a:t>This Session</a:t>
            </a:r>
          </a:p>
        </p:txBody>
      </p:sp>
      <p:pic>
        <p:nvPicPr>
          <p:cNvPr id="6" name="Picture 5">
            <a:extLst>
              <a:ext uri="{FF2B5EF4-FFF2-40B4-BE49-F238E27FC236}">
                <a16:creationId xmlns:a16="http://schemas.microsoft.com/office/drawing/2014/main" id="{7EA5BADE-C64A-E087-203E-B7ED7943FFD8}"/>
              </a:ext>
            </a:extLst>
          </p:cNvPr>
          <p:cNvPicPr>
            <a:picLocks noChangeAspect="1"/>
          </p:cNvPicPr>
          <p:nvPr/>
        </p:nvPicPr>
        <p:blipFill rotWithShape="1">
          <a:blip r:embed="rId2"/>
          <a:srcRect l="1546" r="39106" b="-2"/>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graphicFrame>
        <p:nvGraphicFramePr>
          <p:cNvPr id="5" name="Content Placeholder 2">
            <a:extLst>
              <a:ext uri="{FF2B5EF4-FFF2-40B4-BE49-F238E27FC236}">
                <a16:creationId xmlns:a16="http://schemas.microsoft.com/office/drawing/2014/main" id="{22FBC817-955E-CD9D-8A5B-9A0B986AC8EB}"/>
              </a:ext>
            </a:extLst>
          </p:cNvPr>
          <p:cNvGraphicFramePr>
            <a:graphicFrameLocks noGrp="1"/>
          </p:cNvGraphicFramePr>
          <p:nvPr>
            <p:ph idx="1"/>
            <p:extLst>
              <p:ext uri="{D42A27DB-BD31-4B8C-83A1-F6EECF244321}">
                <p14:modId xmlns:p14="http://schemas.microsoft.com/office/powerpoint/2010/main" val="3869570029"/>
              </p:ext>
            </p:extLst>
          </p:nvPr>
        </p:nvGraphicFramePr>
        <p:xfrm>
          <a:off x="6417734" y="2279562"/>
          <a:ext cx="5291663" cy="4087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2013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E408A519-02AF-ADD4-4478-294EC5E14933}"/>
              </a:ext>
            </a:extLst>
          </p:cNvPr>
          <p:cNvGraphicFramePr/>
          <p:nvPr>
            <p:extLst>
              <p:ext uri="{D42A27DB-BD31-4B8C-83A1-F6EECF244321}">
                <p14:modId xmlns:p14="http://schemas.microsoft.com/office/powerpoint/2010/main" val="124588750"/>
              </p:ext>
            </p:extLst>
          </p:nvPr>
        </p:nvGraphicFramePr>
        <p:xfrm>
          <a:off x="1609645" y="-279325"/>
          <a:ext cx="10051156" cy="6694873"/>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Arrow Connector 5">
            <a:extLst>
              <a:ext uri="{FF2B5EF4-FFF2-40B4-BE49-F238E27FC236}">
                <a16:creationId xmlns:a16="http://schemas.microsoft.com/office/drawing/2014/main" id="{C28DEE57-6F24-7C61-8E1B-BEB66BA4ACAE}"/>
              </a:ext>
            </a:extLst>
          </p:cNvPr>
          <p:cNvCxnSpPr>
            <a:cxnSpLocks/>
          </p:cNvCxnSpPr>
          <p:nvPr/>
        </p:nvCxnSpPr>
        <p:spPr>
          <a:xfrm flipH="1">
            <a:off x="7570715" y="3655148"/>
            <a:ext cx="147045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 name="Picture 8" descr="A picture containing table, furniture, coffee table, console table&#10;&#10;Description automatically generated">
            <a:extLst>
              <a:ext uri="{FF2B5EF4-FFF2-40B4-BE49-F238E27FC236}">
                <a16:creationId xmlns:a16="http://schemas.microsoft.com/office/drawing/2014/main" id="{327E4FCF-8AFB-E5CE-D19A-3876095C6C7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609071" y="2593707"/>
            <a:ext cx="1659924" cy="1244943"/>
          </a:xfrm>
          <a:prstGeom prst="rect">
            <a:avLst/>
          </a:prstGeom>
        </p:spPr>
      </p:pic>
      <p:pic>
        <p:nvPicPr>
          <p:cNvPr id="11" name="Picture 10" descr="A picture containing table, furniture, coffee table, console table&#10;&#10;Description automatically generated">
            <a:extLst>
              <a:ext uri="{FF2B5EF4-FFF2-40B4-BE49-F238E27FC236}">
                <a16:creationId xmlns:a16="http://schemas.microsoft.com/office/drawing/2014/main" id="{C20DFF9D-60A6-3125-583F-3338A5B31A2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932292" y="1040834"/>
            <a:ext cx="1515763" cy="1136822"/>
          </a:xfrm>
          <a:prstGeom prst="rect">
            <a:avLst/>
          </a:prstGeom>
        </p:spPr>
      </p:pic>
      <p:pic>
        <p:nvPicPr>
          <p:cNvPr id="13" name="Picture 12" descr="A picture containing table, furniture, coffee table, console table&#10;&#10;Description automatically generated">
            <a:extLst>
              <a:ext uri="{FF2B5EF4-FFF2-40B4-BE49-F238E27FC236}">
                <a16:creationId xmlns:a16="http://schemas.microsoft.com/office/drawing/2014/main" id="{8464DA3E-BE9F-0F56-6F36-3F626A140A2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555002" y="5682782"/>
            <a:ext cx="1515763" cy="1136822"/>
          </a:xfrm>
          <a:prstGeom prst="rect">
            <a:avLst/>
          </a:prstGeom>
        </p:spPr>
      </p:pic>
      <p:sp>
        <p:nvSpPr>
          <p:cNvPr id="14" name="TextBox 13">
            <a:extLst>
              <a:ext uri="{FF2B5EF4-FFF2-40B4-BE49-F238E27FC236}">
                <a16:creationId xmlns:a16="http://schemas.microsoft.com/office/drawing/2014/main" id="{C33A3E9C-6DEC-917F-70DF-5484E3BE4D1B}"/>
              </a:ext>
            </a:extLst>
          </p:cNvPr>
          <p:cNvSpPr txBox="1"/>
          <p:nvPr/>
        </p:nvSpPr>
        <p:spPr>
          <a:xfrm>
            <a:off x="9041168" y="3815079"/>
            <a:ext cx="2619633" cy="646331"/>
          </a:xfrm>
          <a:prstGeom prst="rect">
            <a:avLst/>
          </a:prstGeom>
          <a:noFill/>
        </p:spPr>
        <p:txBody>
          <a:bodyPr wrap="square" rtlCol="0">
            <a:spAutoFit/>
          </a:bodyPr>
          <a:lstStyle/>
          <a:p>
            <a:r>
              <a:rPr lang="en-US"/>
              <a:t>Senior Lecturer, Dean of Undergraduate Studies</a:t>
            </a:r>
          </a:p>
        </p:txBody>
      </p:sp>
      <p:sp>
        <p:nvSpPr>
          <p:cNvPr id="15" name="TextBox 14">
            <a:extLst>
              <a:ext uri="{FF2B5EF4-FFF2-40B4-BE49-F238E27FC236}">
                <a16:creationId xmlns:a16="http://schemas.microsoft.com/office/drawing/2014/main" id="{3DFEED58-47A4-04AC-1B40-DF54253A8772}"/>
              </a:ext>
            </a:extLst>
          </p:cNvPr>
          <p:cNvSpPr txBox="1"/>
          <p:nvPr/>
        </p:nvSpPr>
        <p:spPr>
          <a:xfrm>
            <a:off x="1609645" y="2096519"/>
            <a:ext cx="3064475" cy="369332"/>
          </a:xfrm>
          <a:prstGeom prst="rect">
            <a:avLst/>
          </a:prstGeom>
          <a:noFill/>
        </p:spPr>
        <p:txBody>
          <a:bodyPr wrap="square" rtlCol="0">
            <a:spAutoFit/>
          </a:bodyPr>
          <a:lstStyle/>
          <a:p>
            <a:r>
              <a:rPr lang="en-US" dirty="0">
                <a:solidFill>
                  <a:schemeClr val="accent5">
                    <a:lumMod val="50000"/>
                  </a:schemeClr>
                </a:solidFill>
              </a:rPr>
              <a:t>Dean of Graduate Studies</a:t>
            </a:r>
          </a:p>
        </p:txBody>
      </p:sp>
      <p:sp>
        <p:nvSpPr>
          <p:cNvPr id="16" name="TextBox 15">
            <a:extLst>
              <a:ext uri="{FF2B5EF4-FFF2-40B4-BE49-F238E27FC236}">
                <a16:creationId xmlns:a16="http://schemas.microsoft.com/office/drawing/2014/main" id="{08FC0A4E-EF86-BB37-C689-6DF201A7E155}"/>
              </a:ext>
            </a:extLst>
          </p:cNvPr>
          <p:cNvSpPr txBox="1"/>
          <p:nvPr/>
        </p:nvSpPr>
        <p:spPr>
          <a:xfrm>
            <a:off x="7070765" y="6066528"/>
            <a:ext cx="2706127" cy="369332"/>
          </a:xfrm>
          <a:prstGeom prst="rect">
            <a:avLst/>
          </a:prstGeom>
          <a:noFill/>
        </p:spPr>
        <p:txBody>
          <a:bodyPr wrap="square" rtlCol="0">
            <a:spAutoFit/>
          </a:bodyPr>
          <a:lstStyle/>
          <a:p>
            <a:r>
              <a:rPr lang="en-US"/>
              <a:t>Dean of Students</a:t>
            </a:r>
          </a:p>
        </p:txBody>
      </p:sp>
      <p:sp>
        <p:nvSpPr>
          <p:cNvPr id="2" name="TextBox 1">
            <a:extLst>
              <a:ext uri="{FF2B5EF4-FFF2-40B4-BE49-F238E27FC236}">
                <a16:creationId xmlns:a16="http://schemas.microsoft.com/office/drawing/2014/main" id="{830A0B2E-8AEC-961A-4738-1B9650303919}"/>
              </a:ext>
            </a:extLst>
          </p:cNvPr>
          <p:cNvSpPr txBox="1"/>
          <p:nvPr/>
        </p:nvSpPr>
        <p:spPr>
          <a:xfrm>
            <a:off x="236480" y="306294"/>
            <a:ext cx="2301720" cy="369332"/>
          </a:xfrm>
          <a:prstGeom prst="rect">
            <a:avLst/>
          </a:prstGeom>
          <a:noFill/>
        </p:spPr>
        <p:txBody>
          <a:bodyPr wrap="none" rtlCol="0">
            <a:spAutoFit/>
          </a:bodyPr>
          <a:lstStyle/>
          <a:p>
            <a:r>
              <a:rPr lang="en-IE" b="1" dirty="0"/>
              <a:t>Student Body 2025-26</a:t>
            </a:r>
          </a:p>
        </p:txBody>
      </p:sp>
    </p:spTree>
    <p:extLst>
      <p:ext uri="{BB962C8B-B14F-4D97-AF65-F5344CB8AC3E}">
        <p14:creationId xmlns:p14="http://schemas.microsoft.com/office/powerpoint/2010/main" val="3657670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1411C-3162-DFFE-CB36-07780B2185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886EAE-FFE3-092E-10E8-7B7A0957C563}"/>
              </a:ext>
            </a:extLst>
          </p:cNvPr>
          <p:cNvSpPr>
            <a:spLocks noGrp="1"/>
          </p:cNvSpPr>
          <p:nvPr>
            <p:ph type="title"/>
          </p:nvPr>
        </p:nvSpPr>
        <p:spPr>
          <a:xfrm>
            <a:off x="838200" y="121286"/>
            <a:ext cx="10515600" cy="749300"/>
          </a:xfrm>
        </p:spPr>
        <p:txBody>
          <a:bodyPr>
            <a:normAutofit fontScale="90000"/>
          </a:bodyPr>
          <a:lstStyle/>
          <a:p>
            <a:r>
              <a:rPr lang="en-US" sz="4000" dirty="0"/>
              <a:t>Our global PG student community - &gt;3,300 students</a:t>
            </a:r>
          </a:p>
        </p:txBody>
      </p:sp>
      <p:pic>
        <p:nvPicPr>
          <p:cNvPr id="5" name="Picture 4" descr="Geographic Distribution International">
            <a:extLst>
              <a:ext uri="{FF2B5EF4-FFF2-40B4-BE49-F238E27FC236}">
                <a16:creationId xmlns:a16="http://schemas.microsoft.com/office/drawing/2014/main" id="{D6815C2D-4042-86BC-CFF8-6564A70DFFAF}"/>
              </a:ext>
            </a:extLst>
          </p:cNvPr>
          <p:cNvPicPr>
            <a:picLocks noChangeAspect="1"/>
          </p:cNvPicPr>
          <p:nvPr/>
        </p:nvPicPr>
        <p:blipFill>
          <a:blip r:embed="rId2"/>
          <a:srcRect l="12612" t="11333" r="12569" b="6629"/>
          <a:stretch>
            <a:fillRect/>
          </a:stretch>
        </p:blipFill>
        <p:spPr>
          <a:xfrm>
            <a:off x="1489587" y="870586"/>
            <a:ext cx="9037436" cy="5866128"/>
          </a:xfrm>
          <a:prstGeom prst="rect">
            <a:avLst/>
          </a:prstGeom>
        </p:spPr>
      </p:pic>
    </p:spTree>
    <p:extLst>
      <p:ext uri="{BB962C8B-B14F-4D97-AF65-F5344CB8AC3E}">
        <p14:creationId xmlns:p14="http://schemas.microsoft.com/office/powerpoint/2010/main" val="1659515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B611147A-541F-F0CD-65F9-EF0017D66DFB}"/>
              </a:ext>
            </a:extLst>
          </p:cNvPr>
          <p:cNvGraphicFramePr/>
          <p:nvPr>
            <p:extLst>
              <p:ext uri="{D42A27DB-BD31-4B8C-83A1-F6EECF244321}">
                <p14:modId xmlns:p14="http://schemas.microsoft.com/office/powerpoint/2010/main" val="579246881"/>
              </p:ext>
            </p:extLst>
          </p:nvPr>
        </p:nvGraphicFramePr>
        <p:xfrm>
          <a:off x="929846" y="-988541"/>
          <a:ext cx="10885398" cy="58750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E25BAAFD-A9B7-DE32-4C9A-238004B53D49}"/>
              </a:ext>
            </a:extLst>
          </p:cNvPr>
          <p:cNvSpPr txBox="1"/>
          <p:nvPr/>
        </p:nvSpPr>
        <p:spPr>
          <a:xfrm>
            <a:off x="254090" y="3534013"/>
            <a:ext cx="4494902" cy="3323987"/>
          </a:xfrm>
          <a:prstGeom prst="rect">
            <a:avLst/>
          </a:prstGeom>
          <a:noFill/>
        </p:spPr>
        <p:txBody>
          <a:bodyPr wrap="square" rtlCol="0">
            <a:spAutoFit/>
          </a:bodyPr>
          <a:lstStyle/>
          <a:p>
            <a:r>
              <a:rPr lang="en-US" dirty="0"/>
              <a:t>12 Schools: </a:t>
            </a:r>
          </a:p>
          <a:p>
            <a:pPr marL="285750" indent="-285750">
              <a:buFont typeface="Arial" panose="020B0604020202020204" pitchFamily="34" charset="0"/>
              <a:buChar char="•"/>
            </a:pPr>
            <a:r>
              <a:rPr lang="en-US" sz="1600" dirty="0">
                <a:solidFill>
                  <a:schemeClr val="accent6">
                    <a:lumMod val="50000"/>
                  </a:schemeClr>
                </a:solidFill>
              </a:rPr>
              <a:t>Business</a:t>
            </a:r>
          </a:p>
          <a:p>
            <a:pPr marL="285750" indent="-285750">
              <a:buFont typeface="Arial" panose="020B0604020202020204" pitchFamily="34" charset="0"/>
              <a:buChar char="•"/>
            </a:pPr>
            <a:r>
              <a:rPr lang="en-US" sz="1600" dirty="0">
                <a:solidFill>
                  <a:schemeClr val="accent6">
                    <a:lumMod val="50000"/>
                  </a:schemeClr>
                </a:solidFill>
              </a:rPr>
              <a:t>Creative Arts</a:t>
            </a:r>
          </a:p>
          <a:p>
            <a:pPr marL="285750" indent="-285750">
              <a:buFont typeface="Arial" panose="020B0604020202020204" pitchFamily="34" charset="0"/>
              <a:buChar char="•"/>
            </a:pPr>
            <a:r>
              <a:rPr lang="en-US" sz="1600" dirty="0">
                <a:solidFill>
                  <a:schemeClr val="accent6">
                    <a:lumMod val="50000"/>
                  </a:schemeClr>
                </a:solidFill>
              </a:rPr>
              <a:t>Education</a:t>
            </a:r>
          </a:p>
          <a:p>
            <a:pPr marL="285750" indent="-285750">
              <a:buFont typeface="Arial" panose="020B0604020202020204" pitchFamily="34" charset="0"/>
              <a:buChar char="•"/>
            </a:pPr>
            <a:r>
              <a:rPr lang="en-US" sz="1600" dirty="0">
                <a:solidFill>
                  <a:schemeClr val="accent6">
                    <a:lumMod val="50000"/>
                  </a:schemeClr>
                </a:solidFill>
              </a:rPr>
              <a:t>English </a:t>
            </a:r>
          </a:p>
          <a:p>
            <a:pPr marL="285750" indent="-285750">
              <a:buFont typeface="Arial" panose="020B0604020202020204" pitchFamily="34" charset="0"/>
              <a:buChar char="•"/>
            </a:pPr>
            <a:r>
              <a:rPr lang="en-US" sz="1600" dirty="0">
                <a:solidFill>
                  <a:schemeClr val="accent6">
                    <a:lumMod val="50000"/>
                  </a:schemeClr>
                </a:solidFill>
              </a:rPr>
              <a:t>History &amp; Humanities</a:t>
            </a:r>
          </a:p>
          <a:p>
            <a:pPr marL="285750" indent="-285750">
              <a:buFont typeface="Arial" panose="020B0604020202020204" pitchFamily="34" charset="0"/>
              <a:buChar char="•"/>
            </a:pPr>
            <a:r>
              <a:rPr lang="en-US" sz="1600" dirty="0">
                <a:solidFill>
                  <a:schemeClr val="accent6">
                    <a:lumMod val="50000"/>
                  </a:schemeClr>
                </a:solidFill>
              </a:rPr>
              <a:t>Languages, Literature &amp; Cultural Studies</a:t>
            </a:r>
          </a:p>
          <a:p>
            <a:pPr marL="285750" indent="-285750">
              <a:buFont typeface="Arial" panose="020B0604020202020204" pitchFamily="34" charset="0"/>
              <a:buChar char="•"/>
            </a:pPr>
            <a:r>
              <a:rPr lang="en-US" sz="1600" dirty="0">
                <a:solidFill>
                  <a:schemeClr val="accent6">
                    <a:lumMod val="50000"/>
                  </a:schemeClr>
                </a:solidFill>
              </a:rPr>
              <a:t>Law</a:t>
            </a:r>
          </a:p>
          <a:p>
            <a:pPr marL="285750" indent="-285750">
              <a:buFont typeface="Arial" panose="020B0604020202020204" pitchFamily="34" charset="0"/>
              <a:buChar char="•"/>
            </a:pPr>
            <a:r>
              <a:rPr lang="en-US" sz="1600" dirty="0">
                <a:solidFill>
                  <a:schemeClr val="accent6">
                    <a:lumMod val="50000"/>
                  </a:schemeClr>
                </a:solidFill>
              </a:rPr>
              <a:t>Linguistic, Speech &amp; Communication Sciences; </a:t>
            </a:r>
          </a:p>
          <a:p>
            <a:pPr marL="285750" indent="-285750">
              <a:buFont typeface="Arial" panose="020B0604020202020204" pitchFamily="34" charset="0"/>
              <a:buChar char="•"/>
            </a:pPr>
            <a:r>
              <a:rPr lang="en-US" sz="1600" dirty="0">
                <a:solidFill>
                  <a:schemeClr val="accent6">
                    <a:lumMod val="50000"/>
                  </a:schemeClr>
                </a:solidFill>
              </a:rPr>
              <a:t>Psychology</a:t>
            </a:r>
          </a:p>
          <a:p>
            <a:pPr marL="285750" indent="-285750">
              <a:buFont typeface="Arial" panose="020B0604020202020204" pitchFamily="34" charset="0"/>
              <a:buChar char="•"/>
            </a:pPr>
            <a:r>
              <a:rPr lang="en-US" sz="1600" dirty="0">
                <a:solidFill>
                  <a:schemeClr val="accent6">
                    <a:lumMod val="50000"/>
                  </a:schemeClr>
                </a:solidFill>
              </a:rPr>
              <a:t>Religion, Theology, &amp; Peace Studies</a:t>
            </a:r>
          </a:p>
          <a:p>
            <a:pPr marL="285750" indent="-285750">
              <a:buFont typeface="Arial" panose="020B0604020202020204" pitchFamily="34" charset="0"/>
              <a:buChar char="•"/>
            </a:pPr>
            <a:r>
              <a:rPr lang="en-US" sz="1600" dirty="0">
                <a:solidFill>
                  <a:schemeClr val="accent6">
                    <a:lumMod val="50000"/>
                  </a:schemeClr>
                </a:solidFill>
              </a:rPr>
              <a:t>Social Science &amp; Philosophy</a:t>
            </a:r>
          </a:p>
          <a:p>
            <a:pPr marL="285750" indent="-285750">
              <a:buFont typeface="Arial" panose="020B0604020202020204" pitchFamily="34" charset="0"/>
              <a:buChar char="•"/>
            </a:pPr>
            <a:r>
              <a:rPr lang="en-US" sz="1600" dirty="0">
                <a:solidFill>
                  <a:schemeClr val="accent6">
                    <a:lumMod val="50000"/>
                  </a:schemeClr>
                </a:solidFill>
              </a:rPr>
              <a:t>Social Work &amp; Social Policy</a:t>
            </a:r>
          </a:p>
        </p:txBody>
      </p:sp>
      <p:sp>
        <p:nvSpPr>
          <p:cNvPr id="6" name="TextBox 5">
            <a:extLst>
              <a:ext uri="{FF2B5EF4-FFF2-40B4-BE49-F238E27FC236}">
                <a16:creationId xmlns:a16="http://schemas.microsoft.com/office/drawing/2014/main" id="{8CDF3128-211D-76E3-B3D5-AB30909BFC97}"/>
              </a:ext>
            </a:extLst>
          </p:cNvPr>
          <p:cNvSpPr txBox="1"/>
          <p:nvPr/>
        </p:nvSpPr>
        <p:spPr>
          <a:xfrm>
            <a:off x="4748992" y="3533146"/>
            <a:ext cx="3151747" cy="2339102"/>
          </a:xfrm>
          <a:prstGeom prst="rect">
            <a:avLst/>
          </a:prstGeom>
          <a:noFill/>
        </p:spPr>
        <p:txBody>
          <a:bodyPr wrap="square" rtlCol="0">
            <a:spAutoFit/>
          </a:bodyPr>
          <a:lstStyle/>
          <a:p>
            <a:r>
              <a:rPr lang="en-US" dirty="0"/>
              <a:t>8 Schools: </a:t>
            </a:r>
          </a:p>
          <a:p>
            <a:pPr marL="285750" indent="-285750">
              <a:buFont typeface="Arial" panose="020B0604020202020204" pitchFamily="34" charset="0"/>
              <a:buChar char="•"/>
            </a:pPr>
            <a:r>
              <a:rPr lang="en-US" sz="1600" dirty="0">
                <a:solidFill>
                  <a:schemeClr val="accent5">
                    <a:lumMod val="50000"/>
                  </a:schemeClr>
                </a:solidFill>
              </a:rPr>
              <a:t>Biochemistry &amp; Immunology</a:t>
            </a:r>
          </a:p>
          <a:p>
            <a:pPr marL="285750" indent="-285750">
              <a:buFont typeface="Arial" panose="020B0604020202020204" pitchFamily="34" charset="0"/>
              <a:buChar char="•"/>
            </a:pPr>
            <a:r>
              <a:rPr lang="en-US" sz="1600" dirty="0">
                <a:solidFill>
                  <a:schemeClr val="accent5">
                    <a:lumMod val="50000"/>
                  </a:schemeClr>
                </a:solidFill>
              </a:rPr>
              <a:t>Chemistry</a:t>
            </a:r>
          </a:p>
          <a:p>
            <a:pPr marL="285750" indent="-285750">
              <a:buFont typeface="Arial" panose="020B0604020202020204" pitchFamily="34" charset="0"/>
              <a:buChar char="•"/>
            </a:pPr>
            <a:r>
              <a:rPr lang="en-US" sz="1600" dirty="0">
                <a:solidFill>
                  <a:schemeClr val="accent5">
                    <a:lumMod val="50000"/>
                  </a:schemeClr>
                </a:solidFill>
              </a:rPr>
              <a:t>Computer Science &amp; Statistics </a:t>
            </a:r>
          </a:p>
          <a:p>
            <a:pPr marL="285750" indent="-285750">
              <a:buFont typeface="Arial" panose="020B0604020202020204" pitchFamily="34" charset="0"/>
              <a:buChar char="•"/>
            </a:pPr>
            <a:r>
              <a:rPr lang="en-US" sz="1600" dirty="0">
                <a:solidFill>
                  <a:schemeClr val="accent5">
                    <a:lumMod val="50000"/>
                  </a:schemeClr>
                </a:solidFill>
              </a:rPr>
              <a:t>Engineering</a:t>
            </a:r>
          </a:p>
          <a:p>
            <a:pPr marL="285750" indent="-285750">
              <a:buFont typeface="Arial" panose="020B0604020202020204" pitchFamily="34" charset="0"/>
              <a:buChar char="•"/>
            </a:pPr>
            <a:r>
              <a:rPr lang="en-US" sz="1600" dirty="0">
                <a:solidFill>
                  <a:schemeClr val="accent5">
                    <a:lumMod val="50000"/>
                  </a:schemeClr>
                </a:solidFill>
              </a:rPr>
              <a:t>Genetics &amp; Microbiology </a:t>
            </a:r>
          </a:p>
          <a:p>
            <a:pPr marL="285750" indent="-285750">
              <a:buFont typeface="Arial" panose="020B0604020202020204" pitchFamily="34" charset="0"/>
              <a:buChar char="•"/>
            </a:pPr>
            <a:r>
              <a:rPr lang="en-US" sz="1600" dirty="0">
                <a:solidFill>
                  <a:schemeClr val="accent5">
                    <a:lumMod val="50000"/>
                  </a:schemeClr>
                </a:solidFill>
              </a:rPr>
              <a:t>Mathematics </a:t>
            </a:r>
          </a:p>
          <a:p>
            <a:pPr marL="285750" indent="-285750">
              <a:buFont typeface="Arial" panose="020B0604020202020204" pitchFamily="34" charset="0"/>
              <a:buChar char="•"/>
            </a:pPr>
            <a:r>
              <a:rPr lang="en-US" sz="1600" dirty="0">
                <a:solidFill>
                  <a:schemeClr val="accent5">
                    <a:lumMod val="50000"/>
                  </a:schemeClr>
                </a:solidFill>
              </a:rPr>
              <a:t>Natural Sciences</a:t>
            </a:r>
          </a:p>
          <a:p>
            <a:pPr marL="285750" indent="-285750">
              <a:buFont typeface="Arial" panose="020B0604020202020204" pitchFamily="34" charset="0"/>
              <a:buChar char="•"/>
            </a:pPr>
            <a:r>
              <a:rPr lang="en-US" sz="1600" dirty="0">
                <a:solidFill>
                  <a:schemeClr val="accent5">
                    <a:lumMod val="50000"/>
                  </a:schemeClr>
                </a:solidFill>
              </a:rPr>
              <a:t>Physics</a:t>
            </a:r>
          </a:p>
        </p:txBody>
      </p:sp>
      <p:sp>
        <p:nvSpPr>
          <p:cNvPr id="7" name="TextBox 6">
            <a:extLst>
              <a:ext uri="{FF2B5EF4-FFF2-40B4-BE49-F238E27FC236}">
                <a16:creationId xmlns:a16="http://schemas.microsoft.com/office/drawing/2014/main" id="{29263319-A7C6-4D1A-3737-94BE798B720E}"/>
              </a:ext>
            </a:extLst>
          </p:cNvPr>
          <p:cNvSpPr txBox="1"/>
          <p:nvPr/>
        </p:nvSpPr>
        <p:spPr>
          <a:xfrm>
            <a:off x="8388962" y="3533146"/>
            <a:ext cx="3330923" cy="1785104"/>
          </a:xfrm>
          <a:prstGeom prst="rect">
            <a:avLst/>
          </a:prstGeom>
          <a:noFill/>
        </p:spPr>
        <p:txBody>
          <a:bodyPr wrap="square" rtlCol="0">
            <a:spAutoFit/>
          </a:bodyPr>
          <a:lstStyle/>
          <a:p>
            <a:r>
              <a:rPr lang="en-US" sz="2000" dirty="0"/>
              <a:t>4 Schools: </a:t>
            </a:r>
          </a:p>
          <a:p>
            <a:pPr marL="285750" indent="-285750">
              <a:buFont typeface="Arial" panose="020B0604020202020204" pitchFamily="34" charset="0"/>
              <a:buChar char="•"/>
            </a:pPr>
            <a:r>
              <a:rPr lang="en-US" dirty="0">
                <a:solidFill>
                  <a:srgbClr val="7030A0"/>
                </a:solidFill>
              </a:rPr>
              <a:t>Dental Science</a:t>
            </a:r>
          </a:p>
          <a:p>
            <a:pPr marL="285750" indent="-285750">
              <a:buFont typeface="Arial" panose="020B0604020202020204" pitchFamily="34" charset="0"/>
              <a:buChar char="•"/>
            </a:pPr>
            <a:r>
              <a:rPr lang="en-US" dirty="0">
                <a:solidFill>
                  <a:srgbClr val="7030A0"/>
                </a:solidFill>
              </a:rPr>
              <a:t>Medicine</a:t>
            </a:r>
          </a:p>
          <a:p>
            <a:pPr marL="285750" indent="-285750">
              <a:buFont typeface="Arial" panose="020B0604020202020204" pitchFamily="34" charset="0"/>
              <a:buChar char="•"/>
            </a:pPr>
            <a:r>
              <a:rPr lang="en-US" dirty="0">
                <a:solidFill>
                  <a:srgbClr val="7030A0"/>
                </a:solidFill>
              </a:rPr>
              <a:t>Nursing &amp; Midwifery</a:t>
            </a:r>
          </a:p>
          <a:p>
            <a:pPr marL="285750" indent="-285750">
              <a:buFont typeface="Arial" panose="020B0604020202020204" pitchFamily="34" charset="0"/>
              <a:buChar char="•"/>
            </a:pPr>
            <a:r>
              <a:rPr lang="en-US" dirty="0">
                <a:solidFill>
                  <a:srgbClr val="7030A0"/>
                </a:solidFill>
              </a:rPr>
              <a:t>Pharmacy &amp; Pharmaceutical Sciences</a:t>
            </a:r>
          </a:p>
        </p:txBody>
      </p:sp>
    </p:spTree>
    <p:extLst>
      <p:ext uri="{BB962C8B-B14F-4D97-AF65-F5344CB8AC3E}">
        <p14:creationId xmlns:p14="http://schemas.microsoft.com/office/powerpoint/2010/main" val="1406560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P spid="7" grpId="0"/>
      <p:bldP spid="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0CECB-5455-1675-7C9A-0F2CAB565208}"/>
              </a:ext>
            </a:extLst>
          </p:cNvPr>
          <p:cNvSpPr>
            <a:spLocks noGrp="1"/>
          </p:cNvSpPr>
          <p:nvPr>
            <p:ph type="title"/>
          </p:nvPr>
        </p:nvSpPr>
        <p:spPr>
          <a:xfrm>
            <a:off x="2267712" y="148884"/>
            <a:ext cx="7546848" cy="1325563"/>
          </a:xfrm>
        </p:spPr>
        <p:txBody>
          <a:bodyPr/>
          <a:lstStyle/>
          <a:p>
            <a:r>
              <a:rPr lang="en-US" b="1" dirty="0">
                <a:solidFill>
                  <a:schemeClr val="accent1">
                    <a:lumMod val="50000"/>
                  </a:schemeClr>
                </a:solidFill>
              </a:rPr>
              <a:t>         School based supports</a:t>
            </a:r>
            <a:br>
              <a:rPr lang="en-US" b="1" dirty="0">
                <a:solidFill>
                  <a:schemeClr val="accent1">
                    <a:lumMod val="50000"/>
                  </a:schemeClr>
                </a:solidFill>
              </a:rPr>
            </a:br>
            <a:r>
              <a:rPr lang="en-US" b="1" dirty="0">
                <a:solidFill>
                  <a:schemeClr val="accent1">
                    <a:lumMod val="50000"/>
                  </a:schemeClr>
                </a:solidFill>
              </a:rPr>
              <a:t>PGR                                   PGT</a:t>
            </a:r>
          </a:p>
        </p:txBody>
      </p:sp>
      <p:sp>
        <p:nvSpPr>
          <p:cNvPr id="3" name="Content Placeholder 2">
            <a:extLst>
              <a:ext uri="{FF2B5EF4-FFF2-40B4-BE49-F238E27FC236}">
                <a16:creationId xmlns:a16="http://schemas.microsoft.com/office/drawing/2014/main" id="{2ED62F94-2C82-8D17-FCB0-682922FA6C9C}"/>
              </a:ext>
            </a:extLst>
          </p:cNvPr>
          <p:cNvSpPr>
            <a:spLocks noGrp="1"/>
          </p:cNvSpPr>
          <p:nvPr>
            <p:ph idx="1"/>
          </p:nvPr>
        </p:nvSpPr>
        <p:spPr>
          <a:xfrm>
            <a:off x="326136" y="1473662"/>
            <a:ext cx="5047488" cy="4351338"/>
          </a:xfrm>
        </p:spPr>
        <p:txBody>
          <a:bodyPr>
            <a:normAutofit/>
          </a:bodyPr>
          <a:lstStyle/>
          <a:p>
            <a:r>
              <a:rPr lang="en-US" b="1" dirty="0"/>
              <a:t>Director of Postgraduate Teaching and Learning</a:t>
            </a:r>
          </a:p>
          <a:p>
            <a:r>
              <a:rPr lang="en-US" dirty="0"/>
              <a:t>Coordinator of PhD/Research Students</a:t>
            </a:r>
          </a:p>
          <a:p>
            <a:r>
              <a:rPr lang="en-US" dirty="0"/>
              <a:t>Course Admin Office </a:t>
            </a:r>
          </a:p>
          <a:p>
            <a:r>
              <a:rPr lang="en-US" dirty="0"/>
              <a:t>Supervisor(s)</a:t>
            </a:r>
          </a:p>
          <a:p>
            <a:r>
              <a:rPr lang="en-US" dirty="0"/>
              <a:t>Thesis committee</a:t>
            </a:r>
          </a:p>
          <a:p>
            <a:r>
              <a:rPr lang="en-US" dirty="0"/>
              <a:t>Research group/lab</a:t>
            </a:r>
          </a:p>
          <a:p>
            <a:r>
              <a:rPr lang="en-US" dirty="0"/>
              <a:t>School Appeal Committee</a:t>
            </a:r>
          </a:p>
          <a:p>
            <a:endParaRPr lang="en-US" dirty="0"/>
          </a:p>
        </p:txBody>
      </p:sp>
      <p:sp>
        <p:nvSpPr>
          <p:cNvPr id="4" name="Content Placeholder 2">
            <a:extLst>
              <a:ext uri="{FF2B5EF4-FFF2-40B4-BE49-F238E27FC236}">
                <a16:creationId xmlns:a16="http://schemas.microsoft.com/office/drawing/2014/main" id="{1D9B702F-90F6-9AC4-5CCD-E1F5A4BB5951}"/>
              </a:ext>
            </a:extLst>
          </p:cNvPr>
          <p:cNvSpPr txBox="1">
            <a:spLocks/>
          </p:cNvSpPr>
          <p:nvPr/>
        </p:nvSpPr>
        <p:spPr>
          <a:xfrm>
            <a:off x="6669024" y="1474447"/>
            <a:ext cx="4440936"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Director of Postgraduate Teaching and Learning</a:t>
            </a:r>
          </a:p>
          <a:p>
            <a:r>
              <a:rPr lang="en-US" dirty="0"/>
              <a:t>Coordinator of PGT Students</a:t>
            </a:r>
          </a:p>
          <a:p>
            <a:r>
              <a:rPr lang="en-US" dirty="0"/>
              <a:t>Course Admin Office</a:t>
            </a:r>
          </a:p>
          <a:p>
            <a:r>
              <a:rPr lang="en-US" dirty="0"/>
              <a:t>Course Director</a:t>
            </a:r>
          </a:p>
          <a:p>
            <a:r>
              <a:rPr lang="en-US" dirty="0"/>
              <a:t>Module coordinator	</a:t>
            </a:r>
          </a:p>
          <a:p>
            <a:r>
              <a:rPr lang="en-US" dirty="0"/>
              <a:t>Course committee	</a:t>
            </a:r>
          </a:p>
          <a:p>
            <a:r>
              <a:rPr lang="en-US" dirty="0"/>
              <a:t>School Appeal Committee</a:t>
            </a:r>
          </a:p>
          <a:p>
            <a:endParaRPr lang="en-US" dirty="0"/>
          </a:p>
        </p:txBody>
      </p:sp>
    </p:spTree>
    <p:extLst>
      <p:ext uri="{BB962C8B-B14F-4D97-AF65-F5344CB8AC3E}">
        <p14:creationId xmlns:p14="http://schemas.microsoft.com/office/powerpoint/2010/main" val="289295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258D55C-7504-5B88-C472-3042E0B8BD5F}"/>
              </a:ext>
            </a:extLst>
          </p:cNvPr>
          <p:cNvSpPr txBox="1"/>
          <p:nvPr/>
        </p:nvSpPr>
        <p:spPr>
          <a:xfrm>
            <a:off x="3690424" y="2705390"/>
            <a:ext cx="5099573" cy="1077218"/>
          </a:xfrm>
          <a:prstGeom prst="rect">
            <a:avLst/>
          </a:prstGeom>
          <a:noFill/>
        </p:spPr>
        <p:txBody>
          <a:bodyPr wrap="square" rtlCol="0">
            <a:spAutoFit/>
          </a:bodyPr>
          <a:lstStyle/>
          <a:p>
            <a:pPr algn="ctr"/>
            <a:r>
              <a:rPr lang="en-US" sz="3200" b="1" dirty="0">
                <a:solidFill>
                  <a:schemeClr val="accent1">
                    <a:lumMod val="50000"/>
                  </a:schemeClr>
                </a:solidFill>
              </a:rPr>
              <a:t>Dean of Graduate Studies</a:t>
            </a:r>
          </a:p>
          <a:p>
            <a:pPr algn="ctr"/>
            <a:r>
              <a:rPr lang="en-US" sz="3200" b="1" dirty="0">
                <a:solidFill>
                  <a:schemeClr val="accent1">
                    <a:lumMod val="50000"/>
                  </a:schemeClr>
                </a:solidFill>
              </a:rPr>
              <a:t>Graduate Studies Office</a:t>
            </a:r>
          </a:p>
        </p:txBody>
      </p:sp>
      <p:sp>
        <p:nvSpPr>
          <p:cNvPr id="8" name="Frame 7">
            <a:extLst>
              <a:ext uri="{FF2B5EF4-FFF2-40B4-BE49-F238E27FC236}">
                <a16:creationId xmlns:a16="http://schemas.microsoft.com/office/drawing/2014/main" id="{8C364E67-EB22-5D86-EB0D-F7DCCFADBB12}"/>
              </a:ext>
            </a:extLst>
          </p:cNvPr>
          <p:cNvSpPr/>
          <p:nvPr/>
        </p:nvSpPr>
        <p:spPr>
          <a:xfrm>
            <a:off x="1055123" y="522025"/>
            <a:ext cx="2427108" cy="1381974"/>
          </a:xfrm>
          <a:prstGeom prst="frame">
            <a:avLst>
              <a:gd name="adj1" fmla="val 53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Postgraduate Advisory Support Service</a:t>
            </a:r>
          </a:p>
        </p:txBody>
      </p:sp>
      <p:sp>
        <p:nvSpPr>
          <p:cNvPr id="9" name="Doughnut 8">
            <a:extLst>
              <a:ext uri="{FF2B5EF4-FFF2-40B4-BE49-F238E27FC236}">
                <a16:creationId xmlns:a16="http://schemas.microsoft.com/office/drawing/2014/main" id="{7C561D5F-8A00-ACEB-5DE5-4A20FF03F2F4}"/>
              </a:ext>
            </a:extLst>
          </p:cNvPr>
          <p:cNvSpPr/>
          <p:nvPr/>
        </p:nvSpPr>
        <p:spPr>
          <a:xfrm rot="21093701">
            <a:off x="857152" y="2873651"/>
            <a:ext cx="2384854" cy="1241854"/>
          </a:xfrm>
          <a:prstGeom prst="donut">
            <a:avLst>
              <a:gd name="adj" fmla="val 40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Health Services</a:t>
            </a:r>
          </a:p>
        </p:txBody>
      </p:sp>
      <p:sp>
        <p:nvSpPr>
          <p:cNvPr id="10" name="Rounded Rectangle 9">
            <a:extLst>
              <a:ext uri="{FF2B5EF4-FFF2-40B4-BE49-F238E27FC236}">
                <a16:creationId xmlns:a16="http://schemas.microsoft.com/office/drawing/2014/main" id="{576F19C8-6A05-B271-C3E1-C9423D95414E}"/>
              </a:ext>
            </a:extLst>
          </p:cNvPr>
          <p:cNvSpPr/>
          <p:nvPr/>
        </p:nvSpPr>
        <p:spPr>
          <a:xfrm rot="534799">
            <a:off x="5286918" y="476379"/>
            <a:ext cx="2414005" cy="1473265"/>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accent5">
                    <a:lumMod val="50000"/>
                  </a:schemeClr>
                </a:solidFill>
              </a:rPr>
              <a:t>Student</a:t>
            </a:r>
            <a:r>
              <a:rPr lang="en-US" sz="2400">
                <a:solidFill>
                  <a:srgbClr val="002060"/>
                </a:solidFill>
              </a:rPr>
              <a:t> Counselling</a:t>
            </a:r>
          </a:p>
        </p:txBody>
      </p:sp>
      <p:sp>
        <p:nvSpPr>
          <p:cNvPr id="11" name="Round Diagonal Corner of Rectangle 10">
            <a:extLst>
              <a:ext uri="{FF2B5EF4-FFF2-40B4-BE49-F238E27FC236}">
                <a16:creationId xmlns:a16="http://schemas.microsoft.com/office/drawing/2014/main" id="{00EB30CA-AF1E-F4E3-ABD5-5834D7925064}"/>
              </a:ext>
            </a:extLst>
          </p:cNvPr>
          <p:cNvSpPr/>
          <p:nvPr/>
        </p:nvSpPr>
        <p:spPr>
          <a:xfrm rot="21024131">
            <a:off x="9312359" y="4658497"/>
            <a:ext cx="2224216" cy="1403599"/>
          </a:xfrm>
          <a:prstGeom prst="round2Diag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accent5">
                    <a:lumMod val="50000"/>
                  </a:schemeClr>
                </a:solidFill>
              </a:rPr>
              <a:t>Careers</a:t>
            </a:r>
          </a:p>
        </p:txBody>
      </p:sp>
      <p:sp>
        <p:nvSpPr>
          <p:cNvPr id="2" name="Snip Diagonal Corner of Rectangle 1">
            <a:extLst>
              <a:ext uri="{FF2B5EF4-FFF2-40B4-BE49-F238E27FC236}">
                <a16:creationId xmlns:a16="http://schemas.microsoft.com/office/drawing/2014/main" id="{63717F42-2912-6A5D-72FB-A0BA3AC274E1}"/>
              </a:ext>
            </a:extLst>
          </p:cNvPr>
          <p:cNvSpPr/>
          <p:nvPr/>
        </p:nvSpPr>
        <p:spPr>
          <a:xfrm rot="20531997">
            <a:off x="3854693" y="4826190"/>
            <a:ext cx="2474959" cy="1462285"/>
          </a:xfrm>
          <a:prstGeom prst="snip2Diag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accent5">
                    <a:lumMod val="50000"/>
                  </a:schemeClr>
                </a:solidFill>
              </a:rPr>
              <a:t>Student Learning &amp; Development</a:t>
            </a:r>
          </a:p>
        </p:txBody>
      </p:sp>
      <p:sp>
        <p:nvSpPr>
          <p:cNvPr id="3" name="Oval 2">
            <a:extLst>
              <a:ext uri="{FF2B5EF4-FFF2-40B4-BE49-F238E27FC236}">
                <a16:creationId xmlns:a16="http://schemas.microsoft.com/office/drawing/2014/main" id="{86BF2267-2E21-FF26-4C00-566A3BD729D9}"/>
              </a:ext>
            </a:extLst>
          </p:cNvPr>
          <p:cNvSpPr/>
          <p:nvPr/>
        </p:nvSpPr>
        <p:spPr>
          <a:xfrm>
            <a:off x="466530" y="5136570"/>
            <a:ext cx="2713928" cy="1366064"/>
          </a:xfrm>
          <a:prstGeom prst="ellipse">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accent5">
                    <a:lumMod val="50000"/>
                  </a:schemeClr>
                </a:solidFill>
              </a:rPr>
              <a:t>Academic Registry </a:t>
            </a:r>
          </a:p>
        </p:txBody>
      </p:sp>
      <p:sp>
        <p:nvSpPr>
          <p:cNvPr id="12" name="Frame 11">
            <a:extLst>
              <a:ext uri="{FF2B5EF4-FFF2-40B4-BE49-F238E27FC236}">
                <a16:creationId xmlns:a16="http://schemas.microsoft.com/office/drawing/2014/main" id="{E64014C1-B397-F602-70E2-9916F16ADC17}"/>
              </a:ext>
            </a:extLst>
          </p:cNvPr>
          <p:cNvSpPr/>
          <p:nvPr/>
        </p:nvSpPr>
        <p:spPr>
          <a:xfrm>
            <a:off x="9323786" y="2796956"/>
            <a:ext cx="2007704" cy="954107"/>
          </a:xfrm>
          <a:prstGeom prst="frame">
            <a:avLst>
              <a:gd name="adj1" fmla="val 43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Global Engagement</a:t>
            </a:r>
          </a:p>
        </p:txBody>
      </p:sp>
      <p:sp>
        <p:nvSpPr>
          <p:cNvPr id="13" name="Frame 12">
            <a:extLst>
              <a:ext uri="{FF2B5EF4-FFF2-40B4-BE49-F238E27FC236}">
                <a16:creationId xmlns:a16="http://schemas.microsoft.com/office/drawing/2014/main" id="{70E365A6-58AF-E576-48EC-F3E2C4D7AB72}"/>
              </a:ext>
            </a:extLst>
          </p:cNvPr>
          <p:cNvSpPr/>
          <p:nvPr/>
        </p:nvSpPr>
        <p:spPr>
          <a:xfrm>
            <a:off x="7003885" y="5341059"/>
            <a:ext cx="2007704" cy="954107"/>
          </a:xfrm>
          <a:prstGeom prst="frame">
            <a:avLst>
              <a:gd name="adj1" fmla="val 43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err="1">
                <a:solidFill>
                  <a:schemeClr val="tx1"/>
                </a:solidFill>
              </a:rPr>
              <a:t>DisAbility</a:t>
            </a:r>
            <a:r>
              <a:rPr lang="en-US" sz="2400">
                <a:solidFill>
                  <a:schemeClr val="tx1"/>
                </a:solidFill>
              </a:rPr>
              <a:t> Services </a:t>
            </a:r>
          </a:p>
        </p:txBody>
      </p:sp>
      <p:sp>
        <p:nvSpPr>
          <p:cNvPr id="14" name="Frame 13">
            <a:extLst>
              <a:ext uri="{FF2B5EF4-FFF2-40B4-BE49-F238E27FC236}">
                <a16:creationId xmlns:a16="http://schemas.microsoft.com/office/drawing/2014/main" id="{C943E86F-74A8-436D-DF4D-A2B89C03CADE}"/>
              </a:ext>
            </a:extLst>
          </p:cNvPr>
          <p:cNvSpPr/>
          <p:nvPr/>
        </p:nvSpPr>
        <p:spPr>
          <a:xfrm rot="1548442">
            <a:off x="9292321" y="925166"/>
            <a:ext cx="2070631" cy="954107"/>
          </a:xfrm>
          <a:prstGeom prst="frame">
            <a:avLst>
              <a:gd name="adj1" fmla="val 43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rPr>
              <a:t>AMLCT/TCDSU</a:t>
            </a:r>
          </a:p>
        </p:txBody>
      </p:sp>
    </p:spTree>
    <p:extLst>
      <p:ext uri="{BB962C8B-B14F-4D97-AF65-F5344CB8AC3E}">
        <p14:creationId xmlns:p14="http://schemas.microsoft.com/office/powerpoint/2010/main" val="173090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ssolve">
                                      <p:cBhvr>
                                        <p:cTn id="19" dur="500"/>
                                        <p:tgtEl>
                                          <p:spTgt spid="1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ssolve">
                                      <p:cBhvr>
                                        <p:cTn id="25" dur="500"/>
                                        <p:tgtEl>
                                          <p:spTgt spid="12"/>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2" grpId="0" animBg="1"/>
      <p:bldP spid="3"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98FD2E32-3641-5A40-3969-95E77A3DCB0B}"/>
              </a:ext>
            </a:extLst>
          </p:cNvPr>
          <p:cNvPicPr>
            <a:picLocks noChangeAspect="1"/>
          </p:cNvPicPr>
          <p:nvPr/>
        </p:nvPicPr>
        <p:blipFill>
          <a:blip r:embed="rId2"/>
          <a:stretch>
            <a:fillRect/>
          </a:stretch>
        </p:blipFill>
        <p:spPr>
          <a:xfrm>
            <a:off x="1543643" y="0"/>
            <a:ext cx="8345424" cy="6286075"/>
          </a:xfrm>
          <a:prstGeom prst="rect">
            <a:avLst/>
          </a:prstGeom>
        </p:spPr>
      </p:pic>
      <p:sp>
        <p:nvSpPr>
          <p:cNvPr id="5" name="TextBox 4">
            <a:extLst>
              <a:ext uri="{FF2B5EF4-FFF2-40B4-BE49-F238E27FC236}">
                <a16:creationId xmlns:a16="http://schemas.microsoft.com/office/drawing/2014/main" id="{7D738D57-B531-E7F2-EF3F-3E45C5A463E1}"/>
              </a:ext>
            </a:extLst>
          </p:cNvPr>
          <p:cNvSpPr txBox="1"/>
          <p:nvPr/>
        </p:nvSpPr>
        <p:spPr>
          <a:xfrm>
            <a:off x="6096000" y="4326152"/>
            <a:ext cx="6450227" cy="523220"/>
          </a:xfrm>
          <a:prstGeom prst="rect">
            <a:avLst/>
          </a:prstGeom>
          <a:noFill/>
        </p:spPr>
        <p:txBody>
          <a:bodyPr wrap="square" rtlCol="0">
            <a:spAutoFit/>
          </a:bodyPr>
          <a:lstStyle/>
          <a:p>
            <a:r>
              <a:rPr lang="en-US" sz="2800" dirty="0">
                <a:hlinkClick r:id="rId3"/>
              </a:rPr>
              <a:t>https://www.tcd.ie/graduatestudies/</a:t>
            </a:r>
            <a:r>
              <a:rPr lang="en-US" sz="2800" dirty="0"/>
              <a:t> </a:t>
            </a:r>
          </a:p>
        </p:txBody>
      </p:sp>
      <p:sp>
        <p:nvSpPr>
          <p:cNvPr id="6" name="Doughnut 5">
            <a:extLst>
              <a:ext uri="{FF2B5EF4-FFF2-40B4-BE49-F238E27FC236}">
                <a16:creationId xmlns:a16="http://schemas.microsoft.com/office/drawing/2014/main" id="{A570D85A-9FBB-8A24-1BA7-8932E24A6166}"/>
              </a:ext>
            </a:extLst>
          </p:cNvPr>
          <p:cNvSpPr/>
          <p:nvPr/>
        </p:nvSpPr>
        <p:spPr>
          <a:xfrm>
            <a:off x="1543643" y="1035560"/>
            <a:ext cx="3612557" cy="1326603"/>
          </a:xfrm>
          <a:prstGeom prst="donut">
            <a:avLst>
              <a:gd name="adj" fmla="val 2879"/>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40419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54BD7-FDCD-477E-D431-CD5C0A8C7448}"/>
              </a:ext>
            </a:extLst>
          </p:cNvPr>
          <p:cNvSpPr>
            <a:spLocks noGrp="1"/>
          </p:cNvSpPr>
          <p:nvPr>
            <p:ph type="title"/>
          </p:nvPr>
        </p:nvSpPr>
        <p:spPr>
          <a:xfrm>
            <a:off x="838200" y="117693"/>
            <a:ext cx="10515600" cy="1325563"/>
          </a:xfrm>
        </p:spPr>
        <p:txBody>
          <a:bodyPr/>
          <a:lstStyle/>
          <a:p>
            <a:r>
              <a:rPr lang="en-US"/>
              <a:t>Finding information…</a:t>
            </a:r>
          </a:p>
        </p:txBody>
      </p:sp>
      <p:sp>
        <p:nvSpPr>
          <p:cNvPr id="6" name="TextBox 5">
            <a:extLst>
              <a:ext uri="{FF2B5EF4-FFF2-40B4-BE49-F238E27FC236}">
                <a16:creationId xmlns:a16="http://schemas.microsoft.com/office/drawing/2014/main" id="{69E985CD-CF42-0B45-636B-0655B37293E4}"/>
              </a:ext>
            </a:extLst>
          </p:cNvPr>
          <p:cNvSpPr txBox="1"/>
          <p:nvPr/>
        </p:nvSpPr>
        <p:spPr>
          <a:xfrm>
            <a:off x="7540580" y="789054"/>
            <a:ext cx="4121240" cy="954107"/>
          </a:xfrm>
          <a:prstGeom prst="rect">
            <a:avLst/>
          </a:prstGeom>
          <a:noFill/>
        </p:spPr>
        <p:txBody>
          <a:bodyPr wrap="square" rtlCol="0">
            <a:spAutoFit/>
          </a:bodyPr>
          <a:lstStyle/>
          <a:p>
            <a:pPr algn="ctr"/>
            <a:r>
              <a:rPr lang="en-US" sz="2800" dirty="0">
                <a:solidFill>
                  <a:srgbClr val="7030A0"/>
                </a:solidFill>
              </a:rPr>
              <a:t>Postgraduate Advisory Support Service</a:t>
            </a:r>
          </a:p>
        </p:txBody>
      </p:sp>
      <p:sp>
        <p:nvSpPr>
          <p:cNvPr id="3" name="TextBox 2">
            <a:extLst>
              <a:ext uri="{FF2B5EF4-FFF2-40B4-BE49-F238E27FC236}">
                <a16:creationId xmlns:a16="http://schemas.microsoft.com/office/drawing/2014/main" id="{DE8E4595-56D6-FE9B-2A9D-C7F3F7002548}"/>
              </a:ext>
            </a:extLst>
          </p:cNvPr>
          <p:cNvSpPr txBox="1"/>
          <p:nvPr/>
        </p:nvSpPr>
        <p:spPr>
          <a:xfrm>
            <a:off x="8010513" y="5622692"/>
            <a:ext cx="4121240" cy="830997"/>
          </a:xfrm>
          <a:prstGeom prst="rect">
            <a:avLst/>
          </a:prstGeom>
          <a:noFill/>
        </p:spPr>
        <p:txBody>
          <a:bodyPr wrap="square" rtlCol="0">
            <a:spAutoFit/>
          </a:bodyPr>
          <a:lstStyle/>
          <a:p>
            <a:pPr algn="ctr"/>
            <a:r>
              <a:rPr lang="en-US" sz="2400" err="1">
                <a:solidFill>
                  <a:srgbClr val="7030A0"/>
                </a:solidFill>
              </a:rPr>
              <a:t>Aontas</a:t>
            </a:r>
            <a:r>
              <a:rPr lang="en-US" sz="2400">
                <a:solidFill>
                  <a:srgbClr val="7030A0"/>
                </a:solidFill>
              </a:rPr>
              <a:t> Mac </a:t>
            </a:r>
            <a:r>
              <a:rPr lang="en-US" sz="2400" err="1">
                <a:solidFill>
                  <a:srgbClr val="7030A0"/>
                </a:solidFill>
              </a:rPr>
              <a:t>Léinn</a:t>
            </a:r>
            <a:endParaRPr lang="en-US" sz="2400">
              <a:solidFill>
                <a:srgbClr val="7030A0"/>
              </a:solidFill>
            </a:endParaRPr>
          </a:p>
          <a:p>
            <a:pPr algn="ctr"/>
            <a:r>
              <a:rPr lang="en-US" sz="2400">
                <a:solidFill>
                  <a:srgbClr val="7030A0"/>
                </a:solidFill>
              </a:rPr>
              <a:t>Students’ Union</a:t>
            </a:r>
          </a:p>
        </p:txBody>
      </p:sp>
      <p:sp>
        <p:nvSpPr>
          <p:cNvPr id="9" name="Doughnut 8">
            <a:extLst>
              <a:ext uri="{FF2B5EF4-FFF2-40B4-BE49-F238E27FC236}">
                <a16:creationId xmlns:a16="http://schemas.microsoft.com/office/drawing/2014/main" id="{F73211C9-78C2-9F6C-D7D2-ECDF9F87C76A}"/>
              </a:ext>
            </a:extLst>
          </p:cNvPr>
          <p:cNvSpPr/>
          <p:nvPr/>
        </p:nvSpPr>
        <p:spPr>
          <a:xfrm>
            <a:off x="8110830" y="5470280"/>
            <a:ext cx="3940167" cy="1214492"/>
          </a:xfrm>
          <a:prstGeom prst="donut">
            <a:avLst>
              <a:gd name="adj" fmla="val 5898"/>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descr="A screenshot of a computer&#10;&#10;AI-generated content may be incorrect.">
            <a:extLst>
              <a:ext uri="{FF2B5EF4-FFF2-40B4-BE49-F238E27FC236}">
                <a16:creationId xmlns:a16="http://schemas.microsoft.com/office/drawing/2014/main" id="{D891C8E0-0E20-3B83-1A11-8CA23C75C76C}"/>
              </a:ext>
            </a:extLst>
          </p:cNvPr>
          <p:cNvPicPr>
            <a:picLocks noChangeAspect="1"/>
          </p:cNvPicPr>
          <p:nvPr/>
        </p:nvPicPr>
        <p:blipFill>
          <a:blip r:embed="rId2"/>
          <a:stretch>
            <a:fillRect/>
          </a:stretch>
        </p:blipFill>
        <p:spPr>
          <a:xfrm>
            <a:off x="252822" y="1094820"/>
            <a:ext cx="6933429" cy="5589952"/>
          </a:xfrm>
          <a:prstGeom prst="rect">
            <a:avLst/>
          </a:prstGeom>
        </p:spPr>
      </p:pic>
      <p:sp>
        <p:nvSpPr>
          <p:cNvPr id="10" name="TextBox 9">
            <a:extLst>
              <a:ext uri="{FF2B5EF4-FFF2-40B4-BE49-F238E27FC236}">
                <a16:creationId xmlns:a16="http://schemas.microsoft.com/office/drawing/2014/main" id="{2CDDB586-2CDB-A016-ECAC-08466D503940}"/>
              </a:ext>
            </a:extLst>
          </p:cNvPr>
          <p:cNvSpPr txBox="1"/>
          <p:nvPr/>
        </p:nvSpPr>
        <p:spPr>
          <a:xfrm>
            <a:off x="5747013" y="2213907"/>
            <a:ext cx="5046883" cy="327628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000" dirty="0"/>
              <a:t>Local School handbook</a:t>
            </a:r>
          </a:p>
          <a:p>
            <a:pPr marL="285750" indent="-285750">
              <a:lnSpc>
                <a:spcPct val="150000"/>
              </a:lnSpc>
              <a:buFont typeface="Arial" panose="020B0604020202020204" pitchFamily="34" charset="0"/>
              <a:buChar char="•"/>
            </a:pPr>
            <a:r>
              <a:rPr lang="en-US" sz="2000" dirty="0"/>
              <a:t>Course Director</a:t>
            </a:r>
          </a:p>
          <a:p>
            <a:pPr marL="285750" indent="-285750">
              <a:lnSpc>
                <a:spcPct val="150000"/>
              </a:lnSpc>
              <a:buFont typeface="Arial" panose="020B0604020202020204" pitchFamily="34" charset="0"/>
              <a:buChar char="•"/>
            </a:pPr>
            <a:r>
              <a:rPr lang="en-US" sz="2000" dirty="0"/>
              <a:t>Research supervisor</a:t>
            </a:r>
          </a:p>
          <a:p>
            <a:pPr marL="742950" lvl="1" indent="-285750">
              <a:lnSpc>
                <a:spcPct val="150000"/>
              </a:lnSpc>
              <a:buFont typeface="Arial" panose="020B0604020202020204" pitchFamily="34" charset="0"/>
              <a:buChar char="•"/>
            </a:pPr>
            <a:r>
              <a:rPr lang="en-US" sz="2000" dirty="0"/>
              <a:t>Thesis committee</a:t>
            </a:r>
          </a:p>
          <a:p>
            <a:pPr marL="285750" indent="-285750">
              <a:lnSpc>
                <a:spcPct val="150000"/>
              </a:lnSpc>
              <a:buFont typeface="Arial" panose="020B0604020202020204" pitchFamily="34" charset="0"/>
              <a:buChar char="•"/>
            </a:pPr>
            <a:r>
              <a:rPr lang="en-US" sz="2000" dirty="0"/>
              <a:t>Director of PG Teaching &amp; Learning</a:t>
            </a:r>
          </a:p>
          <a:p>
            <a:pPr marL="285750" indent="-285750">
              <a:lnSpc>
                <a:spcPct val="150000"/>
              </a:lnSpc>
              <a:buFont typeface="Arial" panose="020B0604020202020204" pitchFamily="34" charset="0"/>
              <a:buChar char="•"/>
            </a:pPr>
            <a:r>
              <a:rPr lang="en-US" sz="2000" dirty="0"/>
              <a:t>Head of School</a:t>
            </a:r>
          </a:p>
          <a:p>
            <a:pPr marL="285750" indent="-285750">
              <a:lnSpc>
                <a:spcPct val="150000"/>
              </a:lnSpc>
              <a:buFont typeface="Arial" panose="020B0604020202020204" pitchFamily="34" charset="0"/>
              <a:buChar char="•"/>
            </a:pPr>
            <a:r>
              <a:rPr lang="en-US" sz="2000" dirty="0"/>
              <a:t>Dean of Graduate Studies </a:t>
            </a:r>
          </a:p>
        </p:txBody>
      </p:sp>
      <p:sp>
        <p:nvSpPr>
          <p:cNvPr id="7" name="Doughnut 6">
            <a:extLst>
              <a:ext uri="{FF2B5EF4-FFF2-40B4-BE49-F238E27FC236}">
                <a16:creationId xmlns:a16="http://schemas.microsoft.com/office/drawing/2014/main" id="{23088E3C-226D-DD9E-EFDA-199B72EEE9DC}"/>
              </a:ext>
            </a:extLst>
          </p:cNvPr>
          <p:cNvSpPr/>
          <p:nvPr/>
        </p:nvSpPr>
        <p:spPr>
          <a:xfrm>
            <a:off x="7434518" y="566148"/>
            <a:ext cx="4219699" cy="1416676"/>
          </a:xfrm>
          <a:prstGeom prst="donut">
            <a:avLst>
              <a:gd name="adj" fmla="val 5898"/>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23412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9" grpId="0" animBg="1"/>
      <p:bldP spid="10"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2CE4A03D-B91C-79F7-91D6-64BF38FBC46D}"/>
              </a:ext>
            </a:extLst>
          </p:cNvPr>
          <p:cNvSpPr>
            <a:spLocks noGrp="1"/>
          </p:cNvSpPr>
          <p:nvPr>
            <p:ph type="title"/>
          </p:nvPr>
        </p:nvSpPr>
        <p:spPr>
          <a:xfrm>
            <a:off x="649455" y="1709692"/>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Our Vision for Postgraduate Education at Trinity …</a:t>
            </a:r>
          </a:p>
        </p:txBody>
      </p:sp>
      <p:pic>
        <p:nvPicPr>
          <p:cNvPr id="4" name="Content Placeholder 3">
            <a:extLst>
              <a:ext uri="{FF2B5EF4-FFF2-40B4-BE49-F238E27FC236}">
                <a16:creationId xmlns:a16="http://schemas.microsoft.com/office/drawing/2014/main" id="{24EEA2FF-0A23-FDC1-BE80-C1640994C898}"/>
              </a:ext>
            </a:extLst>
          </p:cNvPr>
          <p:cNvPicPr>
            <a:picLocks noChangeAspect="1"/>
          </p:cNvPicPr>
          <p:nvPr/>
        </p:nvPicPr>
        <p:blipFill>
          <a:blip r:embed="rId2"/>
          <a:stretch>
            <a:fillRect/>
          </a:stretch>
        </p:blipFill>
        <p:spPr>
          <a:xfrm>
            <a:off x="5209905" y="-568998"/>
            <a:ext cx="6524892" cy="7317387"/>
          </a:xfrm>
          <a:prstGeom prst="rect">
            <a:avLst/>
          </a:prstGeom>
        </p:spPr>
      </p:pic>
    </p:spTree>
    <p:extLst>
      <p:ext uri="{BB962C8B-B14F-4D97-AF65-F5344CB8AC3E}">
        <p14:creationId xmlns:p14="http://schemas.microsoft.com/office/powerpoint/2010/main" val="696754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9953EB-7284-01D2-5DE5-051878D58962}"/>
              </a:ext>
            </a:extLst>
          </p:cNvPr>
          <p:cNvSpPr>
            <a:spLocks noGrp="1"/>
          </p:cNvSpPr>
          <p:nvPr>
            <p:ph type="title"/>
          </p:nvPr>
        </p:nvSpPr>
        <p:spPr>
          <a:xfrm>
            <a:off x="247650" y="215771"/>
            <a:ext cx="10515600" cy="738212"/>
          </a:xfrm>
        </p:spPr>
        <p:txBody>
          <a:bodyPr>
            <a:normAutofit/>
          </a:bodyPr>
          <a:lstStyle/>
          <a:p>
            <a:pPr algn="ctr"/>
            <a:r>
              <a:rPr lang="en-US" b="1" dirty="0">
                <a:solidFill>
                  <a:schemeClr val="bg1"/>
                </a:solidFill>
              </a:rPr>
              <a:t>What we want for our postgraduate students</a:t>
            </a:r>
          </a:p>
        </p:txBody>
      </p:sp>
      <p:graphicFrame>
        <p:nvGraphicFramePr>
          <p:cNvPr id="4" name="Content Placeholder 3">
            <a:extLst>
              <a:ext uri="{FF2B5EF4-FFF2-40B4-BE49-F238E27FC236}">
                <a16:creationId xmlns:a16="http://schemas.microsoft.com/office/drawing/2014/main" id="{D5173F3E-CC7A-A422-3F65-D46268A214E0}"/>
              </a:ext>
            </a:extLst>
          </p:cNvPr>
          <p:cNvGraphicFramePr>
            <a:graphicFrameLocks noGrp="1"/>
          </p:cNvGraphicFramePr>
          <p:nvPr>
            <p:ph idx="1"/>
            <p:extLst>
              <p:ext uri="{D42A27DB-BD31-4B8C-83A1-F6EECF244321}">
                <p14:modId xmlns:p14="http://schemas.microsoft.com/office/powerpoint/2010/main" val="346054673"/>
              </p:ext>
            </p:extLst>
          </p:nvPr>
        </p:nvGraphicFramePr>
        <p:xfrm>
          <a:off x="444499" y="1569083"/>
          <a:ext cx="10913533" cy="52889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3428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blue and white diagram&#10;&#10;AI-generated content may be incorrect.">
            <a:extLst>
              <a:ext uri="{FF2B5EF4-FFF2-40B4-BE49-F238E27FC236}">
                <a16:creationId xmlns:a16="http://schemas.microsoft.com/office/drawing/2014/main" id="{C6DE4E06-3098-17B8-B3D9-510348CF93C9}"/>
              </a:ext>
            </a:extLst>
          </p:cNvPr>
          <p:cNvPicPr>
            <a:picLocks noGrp="1" noChangeAspect="1"/>
          </p:cNvPicPr>
          <p:nvPr>
            <p:ph idx="1"/>
          </p:nvPr>
        </p:nvPicPr>
        <p:blipFill>
          <a:blip r:embed="rId2"/>
          <a:srcRect t="32" b="868"/>
          <a:stretch>
            <a:fillRect/>
          </a:stretch>
        </p:blipFill>
        <p:spPr>
          <a:xfrm>
            <a:off x="20" y="1282"/>
            <a:ext cx="12191980" cy="6856718"/>
          </a:xfrm>
          <a:prstGeom prst="rect">
            <a:avLst/>
          </a:prstGeom>
        </p:spPr>
      </p:pic>
    </p:spTree>
    <p:extLst>
      <p:ext uri="{BB962C8B-B14F-4D97-AF65-F5344CB8AC3E}">
        <p14:creationId xmlns:p14="http://schemas.microsoft.com/office/powerpoint/2010/main" val="3999279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BC960D1-0C5F-D2C6-B13F-DF73B6925465}"/>
              </a:ext>
            </a:extLst>
          </p:cNvPr>
          <p:cNvSpPr txBox="1">
            <a:spLocks noGrp="1"/>
          </p:cNvSpPr>
          <p:nvPr>
            <p:ph type="title"/>
          </p:nvPr>
        </p:nvSpPr>
        <p:spPr>
          <a:xfrm>
            <a:off x="0" y="643467"/>
            <a:ext cx="12192000" cy="744836"/>
          </a:xfrm>
          <a:prstGeom prst="rect">
            <a:avLst/>
          </a:prstGeom>
          <a:solidFill>
            <a:srgbClr val="0070C0"/>
          </a:solidFill>
        </p:spPr>
        <p:txBody>
          <a:bodyPr rtlCol="0">
            <a:noAutofit/>
          </a:bodyPr>
          <a:lstStyle/>
          <a:p>
            <a:pPr algn="ctr"/>
            <a:r>
              <a:rPr lang="en-US" sz="2800" b="1" dirty="0">
                <a:solidFill>
                  <a:schemeClr val="bg1"/>
                </a:solidFill>
              </a:rPr>
              <a:t>Trinity’s Triple I commitment: Interdisciplinary, International, Intersectoral</a:t>
            </a:r>
          </a:p>
        </p:txBody>
      </p:sp>
      <p:pic>
        <p:nvPicPr>
          <p:cNvPr id="5" name="Picture 4" descr="A chart of a student engagement model&#10;&#10;AI-generated content may be incorrect.">
            <a:extLst>
              <a:ext uri="{FF2B5EF4-FFF2-40B4-BE49-F238E27FC236}">
                <a16:creationId xmlns:a16="http://schemas.microsoft.com/office/drawing/2014/main" id="{90EE5E90-1E77-1E91-701C-7775B24A65FA}"/>
              </a:ext>
            </a:extLst>
          </p:cNvPr>
          <p:cNvPicPr>
            <a:picLocks noChangeAspect="1"/>
          </p:cNvPicPr>
          <p:nvPr/>
        </p:nvPicPr>
        <p:blipFill>
          <a:blip r:embed="rId2"/>
          <a:stretch>
            <a:fillRect/>
          </a:stretch>
        </p:blipFill>
        <p:spPr>
          <a:xfrm>
            <a:off x="0" y="1388303"/>
            <a:ext cx="12192000" cy="5469697"/>
          </a:xfrm>
          <a:prstGeom prst="rect">
            <a:avLst/>
          </a:prstGeom>
        </p:spPr>
      </p:pic>
    </p:spTree>
    <p:extLst>
      <p:ext uri="{BB962C8B-B14F-4D97-AF65-F5344CB8AC3E}">
        <p14:creationId xmlns:p14="http://schemas.microsoft.com/office/powerpoint/2010/main" val="3572409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CE46E1-6201-EFFC-DC0F-422ED49AB446}"/>
              </a:ext>
            </a:extLst>
          </p:cNvPr>
          <p:cNvSpPr>
            <a:spLocks noGrp="1"/>
          </p:cNvSpPr>
          <p:nvPr>
            <p:ph type="sldNum" sz="quarter" idx="12"/>
          </p:nvPr>
        </p:nvSpPr>
        <p:spPr/>
        <p:txBody>
          <a:bodyPr/>
          <a:lstStyle/>
          <a:p>
            <a:fld id="{DDBE135E-2566-4748-853C-8A3B78F0FB00}" type="slidenum">
              <a:rPr lang="en-GB" smtClean="0"/>
              <a:t>14</a:t>
            </a:fld>
            <a:endParaRPr lang="en-GB"/>
          </a:p>
        </p:txBody>
      </p:sp>
      <p:sp>
        <p:nvSpPr>
          <p:cNvPr id="3" name="Title 2">
            <a:extLst>
              <a:ext uri="{FF2B5EF4-FFF2-40B4-BE49-F238E27FC236}">
                <a16:creationId xmlns:a16="http://schemas.microsoft.com/office/drawing/2014/main" id="{232C8382-D4FB-A86A-49A9-99A81AC973F1}"/>
              </a:ext>
            </a:extLst>
          </p:cNvPr>
          <p:cNvSpPr txBox="1">
            <a:spLocks/>
          </p:cNvSpPr>
          <p:nvPr/>
        </p:nvSpPr>
        <p:spPr>
          <a:xfrm>
            <a:off x="258443" y="491108"/>
            <a:ext cx="10969625" cy="711200"/>
          </a:xfrm>
          <a:prstGeom prst="rect">
            <a:avLst/>
          </a:prstGeom>
        </p:spPr>
        <p:txBody>
          <a:bodyPr vert="horz" lIns="121899" tIns="60949" rIns="121899" bIns="60949" rtlCol="0" anchor="ctr">
            <a:normAutofit/>
          </a:bodyPr>
          <a:lstStyle>
            <a:lvl1pPr algn="l" defTabSz="1218987" rtl="0" eaLnBrk="1" latinLnBrk="0" hangingPunct="1">
              <a:spcBef>
                <a:spcPct val="0"/>
              </a:spcBef>
              <a:buNone/>
              <a:defRPr sz="3600" kern="1200">
                <a:solidFill>
                  <a:schemeClr val="tx1"/>
                </a:solidFill>
                <a:latin typeface="+mj-lt"/>
                <a:ea typeface="+mj-ea"/>
                <a:cs typeface="+mj-cs"/>
              </a:defRPr>
            </a:lvl1pPr>
          </a:lstStyle>
          <a:p>
            <a:pPr marL="0" marR="0" lvl="0" indent="0" algn="l" defTabSz="1218987"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 lastClr="FFFFFF"/>
                </a:solidFill>
                <a:effectLst/>
                <a:uLnTx/>
                <a:uFillTx/>
                <a:latin typeface="Calibri"/>
                <a:ea typeface="+mj-ea"/>
                <a:cs typeface="+mj-cs"/>
              </a:rPr>
              <a:t>Researcher development in Trinity</a:t>
            </a:r>
          </a:p>
        </p:txBody>
      </p:sp>
      <p:grpSp>
        <p:nvGrpSpPr>
          <p:cNvPr id="4" name="Group 8">
            <a:extLst>
              <a:ext uri="{FF2B5EF4-FFF2-40B4-BE49-F238E27FC236}">
                <a16:creationId xmlns:a16="http://schemas.microsoft.com/office/drawing/2014/main" id="{DBADB6D4-63B8-E2AB-082C-5FBB8F861CEB}"/>
              </a:ext>
            </a:extLst>
          </p:cNvPr>
          <p:cNvGrpSpPr/>
          <p:nvPr/>
        </p:nvGrpSpPr>
        <p:grpSpPr>
          <a:xfrm>
            <a:off x="867407" y="2590800"/>
            <a:ext cx="10240973" cy="2074194"/>
            <a:chOff x="1377954" y="2633662"/>
            <a:chExt cx="8629647" cy="1747838"/>
          </a:xfrm>
          <a:solidFill>
            <a:sysClr val="window" lastClr="FFFFFF"/>
          </a:solidFill>
        </p:grpSpPr>
        <p:sp>
          <p:nvSpPr>
            <p:cNvPr id="5" name="Freeform 6">
              <a:extLst>
                <a:ext uri="{FF2B5EF4-FFF2-40B4-BE49-F238E27FC236}">
                  <a16:creationId xmlns:a16="http://schemas.microsoft.com/office/drawing/2014/main" id="{7572C14B-8FBF-7A71-E83D-6588828BD3B1}"/>
                </a:ext>
              </a:extLst>
            </p:cNvPr>
            <p:cNvSpPr>
              <a:spLocks/>
            </p:cNvSpPr>
            <p:nvPr/>
          </p:nvSpPr>
          <p:spPr bwMode="auto">
            <a:xfrm>
              <a:off x="1377954" y="2679700"/>
              <a:ext cx="8148637" cy="1701800"/>
            </a:xfrm>
            <a:custGeom>
              <a:avLst/>
              <a:gdLst>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308 w 5810"/>
                <a:gd name="connsiteY146" fmla="*/ 145 h 1072"/>
                <a:gd name="connsiteX147" fmla="*/ 256 w 5810"/>
                <a:gd name="connsiteY147" fmla="*/ 127 h 1072"/>
                <a:gd name="connsiteX148" fmla="*/ 209 w 5810"/>
                <a:gd name="connsiteY148" fmla="*/ 112 h 1072"/>
                <a:gd name="connsiteX149" fmla="*/ 163 w 5810"/>
                <a:gd name="connsiteY149" fmla="*/ 104 h 1072"/>
                <a:gd name="connsiteX150" fmla="*/ 122 w 5810"/>
                <a:gd name="connsiteY150" fmla="*/ 100 h 1072"/>
                <a:gd name="connsiteX151" fmla="*/ 85 w 5810"/>
                <a:gd name="connsiteY151" fmla="*/ 95 h 1072"/>
                <a:gd name="connsiteX152" fmla="*/ 31 w 5810"/>
                <a:gd name="connsiteY152" fmla="*/ 95 h 1072"/>
                <a:gd name="connsiteX153" fmla="*/ 17 w 5810"/>
                <a:gd name="connsiteY153" fmla="*/ 98 h 1072"/>
                <a:gd name="connsiteX154" fmla="*/ 0 w 5810"/>
                <a:gd name="connsiteY154" fmla="*/ 13 h 1072"/>
                <a:gd name="connsiteX155" fmla="*/ 8 w 5810"/>
                <a:gd name="connsiteY155" fmla="*/ 13 h 1072"/>
                <a:gd name="connsiteX156" fmla="*/ 29 w 5810"/>
                <a:gd name="connsiteY156" fmla="*/ 10 h 1072"/>
                <a:gd name="connsiteX157" fmla="*/ 91 w 5810"/>
                <a:gd name="connsiteY157" fmla="*/ 10 h 1072"/>
                <a:gd name="connsiteX158" fmla="*/ 134 w 5810"/>
                <a:gd name="connsiteY158" fmla="*/ 13 h 1072"/>
                <a:gd name="connsiteX159" fmla="*/ 182 w 5810"/>
                <a:gd name="connsiteY159" fmla="*/ 19 h 1072"/>
                <a:gd name="connsiteX160" fmla="*/ 233 w 5810"/>
                <a:gd name="connsiteY160" fmla="*/ 29 h 1072"/>
                <a:gd name="connsiteX161" fmla="*/ 287 w 5810"/>
                <a:gd name="connsiteY161" fmla="*/ 46 h 1072"/>
                <a:gd name="connsiteX162" fmla="*/ 345 w 5810"/>
                <a:gd name="connsiteY162" fmla="*/ 66 h 1072"/>
                <a:gd name="connsiteX163" fmla="*/ 403 w 5810"/>
                <a:gd name="connsiteY163" fmla="*/ 93 h 1072"/>
                <a:gd name="connsiteX164" fmla="*/ 458 w 5810"/>
                <a:gd name="connsiteY164" fmla="*/ 131 h 1072"/>
                <a:gd name="connsiteX165" fmla="*/ 514 w 5810"/>
                <a:gd name="connsiteY165" fmla="*/ 174 h 1072"/>
                <a:gd name="connsiteX166" fmla="*/ 568 w 5810"/>
                <a:gd name="connsiteY166" fmla="*/ 228 h 1072"/>
                <a:gd name="connsiteX167" fmla="*/ 617 w 5810"/>
                <a:gd name="connsiteY167" fmla="*/ 293 h 1072"/>
                <a:gd name="connsiteX168" fmla="*/ 667 w 5810"/>
                <a:gd name="connsiteY168" fmla="*/ 367 h 1072"/>
                <a:gd name="connsiteX169" fmla="*/ 754 w 5810"/>
                <a:gd name="connsiteY169" fmla="*/ 516 h 1072"/>
                <a:gd name="connsiteX170" fmla="*/ 787 w 5810"/>
                <a:gd name="connsiteY170" fmla="*/ 575 h 1072"/>
                <a:gd name="connsiteX171" fmla="*/ 820 w 5810"/>
                <a:gd name="connsiteY171" fmla="*/ 631 h 1072"/>
                <a:gd name="connsiteX172" fmla="*/ 853 w 5810"/>
                <a:gd name="connsiteY172" fmla="*/ 684 h 1072"/>
                <a:gd name="connsiteX173" fmla="*/ 886 w 5810"/>
                <a:gd name="connsiteY173" fmla="*/ 736 h 1072"/>
                <a:gd name="connsiteX174" fmla="*/ 921 w 5810"/>
                <a:gd name="connsiteY174" fmla="*/ 782 h 1072"/>
                <a:gd name="connsiteX175" fmla="*/ 958 w 5810"/>
                <a:gd name="connsiteY175" fmla="*/ 825 h 1072"/>
                <a:gd name="connsiteX176" fmla="*/ 999 w 5810"/>
                <a:gd name="connsiteY176" fmla="*/ 863 h 1072"/>
                <a:gd name="connsiteX177" fmla="*/ 1043 w 5810"/>
                <a:gd name="connsiteY177" fmla="*/ 894 h 1072"/>
                <a:gd name="connsiteX178" fmla="*/ 1090 w 5810"/>
                <a:gd name="connsiteY178" fmla="*/ 921 h 1072"/>
                <a:gd name="connsiteX179" fmla="*/ 1140 w 5810"/>
                <a:gd name="connsiteY179" fmla="*/ 940 h 1072"/>
                <a:gd name="connsiteX180" fmla="*/ 1195 w 5810"/>
                <a:gd name="connsiteY180" fmla="*/ 952 h 1072"/>
                <a:gd name="connsiteX181" fmla="*/ 1257 w 5810"/>
                <a:gd name="connsiteY181" fmla="*/ 956 h 1072"/>
                <a:gd name="connsiteX182" fmla="*/ 1264 w 5810"/>
                <a:gd name="connsiteY182" fmla="*/ 956 h 1072"/>
                <a:gd name="connsiteX183" fmla="*/ 1323 w 5810"/>
                <a:gd name="connsiteY183" fmla="*/ 950 h 1072"/>
                <a:gd name="connsiteX184" fmla="*/ 1379 w 5810"/>
                <a:gd name="connsiteY184" fmla="*/ 935 h 1072"/>
                <a:gd name="connsiteX185" fmla="*/ 1433 w 5810"/>
                <a:gd name="connsiteY185" fmla="*/ 913 h 1072"/>
                <a:gd name="connsiteX186" fmla="*/ 1480 w 5810"/>
                <a:gd name="connsiteY186" fmla="*/ 884 h 1072"/>
                <a:gd name="connsiteX187" fmla="*/ 1526 w 5810"/>
                <a:gd name="connsiteY187" fmla="*/ 846 h 1072"/>
                <a:gd name="connsiteX188" fmla="*/ 1569 w 5810"/>
                <a:gd name="connsiteY188" fmla="*/ 803 h 1072"/>
                <a:gd name="connsiteX189" fmla="*/ 1608 w 5810"/>
                <a:gd name="connsiteY189" fmla="*/ 755 h 1072"/>
                <a:gd name="connsiteX190" fmla="*/ 1648 w 5810"/>
                <a:gd name="connsiteY190" fmla="*/ 703 h 1072"/>
                <a:gd name="connsiteX191" fmla="*/ 1687 w 5810"/>
                <a:gd name="connsiteY191" fmla="*/ 649 h 1072"/>
                <a:gd name="connsiteX192" fmla="*/ 1798 w 5810"/>
                <a:gd name="connsiteY192" fmla="*/ 475 h 1072"/>
                <a:gd name="connsiteX193" fmla="*/ 1838 w 5810"/>
                <a:gd name="connsiteY193" fmla="*/ 415 h 1072"/>
                <a:gd name="connsiteX194" fmla="*/ 1879 w 5810"/>
                <a:gd name="connsiteY194" fmla="*/ 357 h 1072"/>
                <a:gd name="connsiteX195" fmla="*/ 1922 w 5810"/>
                <a:gd name="connsiteY195" fmla="*/ 299 h 1072"/>
                <a:gd name="connsiteX196" fmla="*/ 1968 w 5810"/>
                <a:gd name="connsiteY196" fmla="*/ 245 h 1072"/>
                <a:gd name="connsiteX197" fmla="*/ 2015 w 5810"/>
                <a:gd name="connsiteY197" fmla="*/ 193 h 1072"/>
                <a:gd name="connsiteX198" fmla="*/ 2069 w 5810"/>
                <a:gd name="connsiteY198" fmla="*/ 145 h 1072"/>
                <a:gd name="connsiteX199" fmla="*/ 2124 w 5810"/>
                <a:gd name="connsiteY199" fmla="*/ 104 h 1072"/>
                <a:gd name="connsiteX200" fmla="*/ 2186 w 5810"/>
                <a:gd name="connsiteY200" fmla="*/ 69 h 1072"/>
                <a:gd name="connsiteX201" fmla="*/ 2252 w 5810"/>
                <a:gd name="connsiteY201" fmla="*/ 40 h 1072"/>
                <a:gd name="connsiteX202" fmla="*/ 2325 w 5810"/>
                <a:gd name="connsiteY202" fmla="*/ 19 h 1072"/>
                <a:gd name="connsiteX203" fmla="*/ 2403 w 5810"/>
                <a:gd name="connsiteY203" fmla="*/ 6 h 1072"/>
                <a:gd name="connsiteX204" fmla="*/ 2473 w 5810"/>
                <a:gd name="connsiteY204" fmla="*/ 4 h 1072"/>
                <a:gd name="connsiteX205" fmla="*/ 2539 w 5810"/>
                <a:gd name="connsiteY205" fmla="*/ 13 h 1072"/>
                <a:gd name="connsiteX206" fmla="*/ 2599 w 5810"/>
                <a:gd name="connsiteY206" fmla="*/ 27 h 1072"/>
                <a:gd name="connsiteX207" fmla="*/ 2657 w 5810"/>
                <a:gd name="connsiteY207" fmla="*/ 50 h 1072"/>
                <a:gd name="connsiteX208" fmla="*/ 2711 w 5810"/>
                <a:gd name="connsiteY208" fmla="*/ 81 h 1072"/>
                <a:gd name="connsiteX209" fmla="*/ 2760 w 5810"/>
                <a:gd name="connsiteY209" fmla="*/ 116 h 1072"/>
                <a:gd name="connsiteX210" fmla="*/ 2806 w 5810"/>
                <a:gd name="connsiteY210" fmla="*/ 158 h 1072"/>
                <a:gd name="connsiteX211" fmla="*/ 2851 w 5810"/>
                <a:gd name="connsiteY211" fmla="*/ 203 h 1072"/>
                <a:gd name="connsiteX212" fmla="*/ 2893 w 5810"/>
                <a:gd name="connsiteY212" fmla="*/ 251 h 1072"/>
                <a:gd name="connsiteX213" fmla="*/ 2932 w 5810"/>
                <a:gd name="connsiteY213" fmla="*/ 303 h 1072"/>
                <a:gd name="connsiteX214" fmla="*/ 2969 w 5810"/>
                <a:gd name="connsiteY214" fmla="*/ 357 h 1072"/>
                <a:gd name="connsiteX215" fmla="*/ 3004 w 5810"/>
                <a:gd name="connsiteY215" fmla="*/ 413 h 1072"/>
                <a:gd name="connsiteX216" fmla="*/ 3039 w 5810"/>
                <a:gd name="connsiteY216" fmla="*/ 467 h 1072"/>
                <a:gd name="connsiteX217" fmla="*/ 3072 w 5810"/>
                <a:gd name="connsiteY217" fmla="*/ 523 h 1072"/>
                <a:gd name="connsiteX218" fmla="*/ 3109 w 5810"/>
                <a:gd name="connsiteY218" fmla="*/ 585 h 1072"/>
                <a:gd name="connsiteX219" fmla="*/ 3146 w 5810"/>
                <a:gd name="connsiteY219" fmla="*/ 643 h 1072"/>
                <a:gd name="connsiteX220" fmla="*/ 3186 w 5810"/>
                <a:gd name="connsiteY220" fmla="*/ 701 h 1072"/>
                <a:gd name="connsiteX221" fmla="*/ 3223 w 5810"/>
                <a:gd name="connsiteY221" fmla="*/ 755 h 1072"/>
                <a:gd name="connsiteX222" fmla="*/ 3264 w 5810"/>
                <a:gd name="connsiteY222" fmla="*/ 805 h 1072"/>
                <a:gd name="connsiteX223" fmla="*/ 3305 w 5810"/>
                <a:gd name="connsiteY223" fmla="*/ 848 h 1072"/>
                <a:gd name="connsiteX224" fmla="*/ 3349 w 5810"/>
                <a:gd name="connsiteY224" fmla="*/ 886 h 1072"/>
                <a:gd name="connsiteX225" fmla="*/ 3394 w 5810"/>
                <a:gd name="connsiteY225" fmla="*/ 917 h 1072"/>
                <a:gd name="connsiteX226" fmla="*/ 3444 w 5810"/>
                <a:gd name="connsiteY226" fmla="*/ 940 h 1072"/>
                <a:gd name="connsiteX227" fmla="*/ 3497 w 5810"/>
                <a:gd name="connsiteY227" fmla="*/ 952 h 1072"/>
                <a:gd name="connsiteX228" fmla="*/ 3553 w 5810"/>
                <a:gd name="connsiteY228" fmla="*/ 956 h 1072"/>
                <a:gd name="connsiteX229" fmla="*/ 3609 w 5810"/>
                <a:gd name="connsiteY229" fmla="*/ 950 h 1072"/>
                <a:gd name="connsiteX230" fmla="*/ 3659 w 5810"/>
                <a:gd name="connsiteY230" fmla="*/ 935 h 1072"/>
                <a:gd name="connsiteX231" fmla="*/ 3706 w 5810"/>
                <a:gd name="connsiteY231" fmla="*/ 915 h 1072"/>
                <a:gd name="connsiteX232" fmla="*/ 3749 w 5810"/>
                <a:gd name="connsiteY232" fmla="*/ 884 h 1072"/>
                <a:gd name="connsiteX233" fmla="*/ 3789 w 5810"/>
                <a:gd name="connsiteY233" fmla="*/ 848 h 1072"/>
                <a:gd name="connsiteX234" fmla="*/ 3826 w 5810"/>
                <a:gd name="connsiteY234" fmla="*/ 807 h 1072"/>
                <a:gd name="connsiteX235" fmla="*/ 3861 w 5810"/>
                <a:gd name="connsiteY235" fmla="*/ 759 h 1072"/>
                <a:gd name="connsiteX236" fmla="*/ 3894 w 5810"/>
                <a:gd name="connsiteY236" fmla="*/ 709 h 1072"/>
                <a:gd name="connsiteX237" fmla="*/ 3927 w 5810"/>
                <a:gd name="connsiteY237" fmla="*/ 655 h 1072"/>
                <a:gd name="connsiteX238" fmla="*/ 3960 w 5810"/>
                <a:gd name="connsiteY238" fmla="*/ 597 h 1072"/>
                <a:gd name="connsiteX239" fmla="*/ 3993 w 5810"/>
                <a:gd name="connsiteY239" fmla="*/ 537 h 1072"/>
                <a:gd name="connsiteX240" fmla="*/ 4022 w 5810"/>
                <a:gd name="connsiteY240" fmla="*/ 483 h 1072"/>
                <a:gd name="connsiteX241" fmla="*/ 4084 w 5810"/>
                <a:gd name="connsiteY241" fmla="*/ 375 h 1072"/>
                <a:gd name="connsiteX242" fmla="*/ 4154 w 5810"/>
                <a:gd name="connsiteY242" fmla="*/ 272 h 1072"/>
                <a:gd name="connsiteX243" fmla="*/ 4191 w 5810"/>
                <a:gd name="connsiteY243" fmla="*/ 224 h 1072"/>
                <a:gd name="connsiteX244" fmla="*/ 4232 w 5810"/>
                <a:gd name="connsiteY244" fmla="*/ 178 h 1072"/>
                <a:gd name="connsiteX245" fmla="*/ 4276 w 5810"/>
                <a:gd name="connsiteY245" fmla="*/ 137 h 1072"/>
                <a:gd name="connsiteX246" fmla="*/ 4323 w 5810"/>
                <a:gd name="connsiteY246" fmla="*/ 100 h 1072"/>
                <a:gd name="connsiteX247" fmla="*/ 4375 w 5810"/>
                <a:gd name="connsiteY247" fmla="*/ 66 h 1072"/>
                <a:gd name="connsiteX248" fmla="*/ 4433 w 5810"/>
                <a:gd name="connsiteY248" fmla="*/ 40 h 1072"/>
                <a:gd name="connsiteX249" fmla="*/ 4493 w 5810"/>
                <a:gd name="connsiteY249" fmla="*/ 19 h 1072"/>
                <a:gd name="connsiteX250" fmla="*/ 4559 w 5810"/>
                <a:gd name="connsiteY250" fmla="*/ 6 h 1072"/>
                <a:gd name="connsiteX251" fmla="*/ 4631 w 5810"/>
                <a:gd name="connsiteY251" fmla="*/ 0 h 1072"/>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308 w 5810"/>
                <a:gd name="connsiteY146" fmla="*/ 145 h 1072"/>
                <a:gd name="connsiteX147" fmla="*/ 256 w 5810"/>
                <a:gd name="connsiteY147" fmla="*/ 127 h 1072"/>
                <a:gd name="connsiteX148" fmla="*/ 209 w 5810"/>
                <a:gd name="connsiteY148" fmla="*/ 112 h 1072"/>
                <a:gd name="connsiteX149" fmla="*/ 163 w 5810"/>
                <a:gd name="connsiteY149" fmla="*/ 104 h 1072"/>
                <a:gd name="connsiteX150" fmla="*/ 122 w 5810"/>
                <a:gd name="connsiteY150" fmla="*/ 100 h 1072"/>
                <a:gd name="connsiteX151" fmla="*/ 85 w 5810"/>
                <a:gd name="connsiteY151" fmla="*/ 95 h 1072"/>
                <a:gd name="connsiteX152" fmla="*/ 31 w 5810"/>
                <a:gd name="connsiteY152" fmla="*/ 95 h 1072"/>
                <a:gd name="connsiteX153" fmla="*/ 0 w 5810"/>
                <a:gd name="connsiteY153" fmla="*/ 13 h 1072"/>
                <a:gd name="connsiteX154" fmla="*/ 8 w 5810"/>
                <a:gd name="connsiteY154" fmla="*/ 13 h 1072"/>
                <a:gd name="connsiteX155" fmla="*/ 29 w 5810"/>
                <a:gd name="connsiteY155" fmla="*/ 10 h 1072"/>
                <a:gd name="connsiteX156" fmla="*/ 91 w 5810"/>
                <a:gd name="connsiteY156" fmla="*/ 10 h 1072"/>
                <a:gd name="connsiteX157" fmla="*/ 134 w 5810"/>
                <a:gd name="connsiteY157" fmla="*/ 13 h 1072"/>
                <a:gd name="connsiteX158" fmla="*/ 182 w 5810"/>
                <a:gd name="connsiteY158" fmla="*/ 19 h 1072"/>
                <a:gd name="connsiteX159" fmla="*/ 233 w 5810"/>
                <a:gd name="connsiteY159" fmla="*/ 29 h 1072"/>
                <a:gd name="connsiteX160" fmla="*/ 287 w 5810"/>
                <a:gd name="connsiteY160" fmla="*/ 46 h 1072"/>
                <a:gd name="connsiteX161" fmla="*/ 345 w 5810"/>
                <a:gd name="connsiteY161" fmla="*/ 66 h 1072"/>
                <a:gd name="connsiteX162" fmla="*/ 403 w 5810"/>
                <a:gd name="connsiteY162" fmla="*/ 93 h 1072"/>
                <a:gd name="connsiteX163" fmla="*/ 458 w 5810"/>
                <a:gd name="connsiteY163" fmla="*/ 131 h 1072"/>
                <a:gd name="connsiteX164" fmla="*/ 514 w 5810"/>
                <a:gd name="connsiteY164" fmla="*/ 174 h 1072"/>
                <a:gd name="connsiteX165" fmla="*/ 568 w 5810"/>
                <a:gd name="connsiteY165" fmla="*/ 228 h 1072"/>
                <a:gd name="connsiteX166" fmla="*/ 617 w 5810"/>
                <a:gd name="connsiteY166" fmla="*/ 293 h 1072"/>
                <a:gd name="connsiteX167" fmla="*/ 667 w 5810"/>
                <a:gd name="connsiteY167" fmla="*/ 367 h 1072"/>
                <a:gd name="connsiteX168" fmla="*/ 754 w 5810"/>
                <a:gd name="connsiteY168" fmla="*/ 516 h 1072"/>
                <a:gd name="connsiteX169" fmla="*/ 787 w 5810"/>
                <a:gd name="connsiteY169" fmla="*/ 575 h 1072"/>
                <a:gd name="connsiteX170" fmla="*/ 820 w 5810"/>
                <a:gd name="connsiteY170" fmla="*/ 631 h 1072"/>
                <a:gd name="connsiteX171" fmla="*/ 853 w 5810"/>
                <a:gd name="connsiteY171" fmla="*/ 684 h 1072"/>
                <a:gd name="connsiteX172" fmla="*/ 886 w 5810"/>
                <a:gd name="connsiteY172" fmla="*/ 736 h 1072"/>
                <a:gd name="connsiteX173" fmla="*/ 921 w 5810"/>
                <a:gd name="connsiteY173" fmla="*/ 782 h 1072"/>
                <a:gd name="connsiteX174" fmla="*/ 958 w 5810"/>
                <a:gd name="connsiteY174" fmla="*/ 825 h 1072"/>
                <a:gd name="connsiteX175" fmla="*/ 999 w 5810"/>
                <a:gd name="connsiteY175" fmla="*/ 863 h 1072"/>
                <a:gd name="connsiteX176" fmla="*/ 1043 w 5810"/>
                <a:gd name="connsiteY176" fmla="*/ 894 h 1072"/>
                <a:gd name="connsiteX177" fmla="*/ 1090 w 5810"/>
                <a:gd name="connsiteY177" fmla="*/ 921 h 1072"/>
                <a:gd name="connsiteX178" fmla="*/ 1140 w 5810"/>
                <a:gd name="connsiteY178" fmla="*/ 940 h 1072"/>
                <a:gd name="connsiteX179" fmla="*/ 1195 w 5810"/>
                <a:gd name="connsiteY179" fmla="*/ 952 h 1072"/>
                <a:gd name="connsiteX180" fmla="*/ 1257 w 5810"/>
                <a:gd name="connsiteY180" fmla="*/ 956 h 1072"/>
                <a:gd name="connsiteX181" fmla="*/ 1264 w 5810"/>
                <a:gd name="connsiteY181" fmla="*/ 956 h 1072"/>
                <a:gd name="connsiteX182" fmla="*/ 1323 w 5810"/>
                <a:gd name="connsiteY182" fmla="*/ 950 h 1072"/>
                <a:gd name="connsiteX183" fmla="*/ 1379 w 5810"/>
                <a:gd name="connsiteY183" fmla="*/ 935 h 1072"/>
                <a:gd name="connsiteX184" fmla="*/ 1433 w 5810"/>
                <a:gd name="connsiteY184" fmla="*/ 913 h 1072"/>
                <a:gd name="connsiteX185" fmla="*/ 1480 w 5810"/>
                <a:gd name="connsiteY185" fmla="*/ 884 h 1072"/>
                <a:gd name="connsiteX186" fmla="*/ 1526 w 5810"/>
                <a:gd name="connsiteY186" fmla="*/ 846 h 1072"/>
                <a:gd name="connsiteX187" fmla="*/ 1569 w 5810"/>
                <a:gd name="connsiteY187" fmla="*/ 803 h 1072"/>
                <a:gd name="connsiteX188" fmla="*/ 1608 w 5810"/>
                <a:gd name="connsiteY188" fmla="*/ 755 h 1072"/>
                <a:gd name="connsiteX189" fmla="*/ 1648 w 5810"/>
                <a:gd name="connsiteY189" fmla="*/ 703 h 1072"/>
                <a:gd name="connsiteX190" fmla="*/ 1687 w 5810"/>
                <a:gd name="connsiteY190" fmla="*/ 649 h 1072"/>
                <a:gd name="connsiteX191" fmla="*/ 1798 w 5810"/>
                <a:gd name="connsiteY191" fmla="*/ 475 h 1072"/>
                <a:gd name="connsiteX192" fmla="*/ 1838 w 5810"/>
                <a:gd name="connsiteY192" fmla="*/ 415 h 1072"/>
                <a:gd name="connsiteX193" fmla="*/ 1879 w 5810"/>
                <a:gd name="connsiteY193" fmla="*/ 357 h 1072"/>
                <a:gd name="connsiteX194" fmla="*/ 1922 w 5810"/>
                <a:gd name="connsiteY194" fmla="*/ 299 h 1072"/>
                <a:gd name="connsiteX195" fmla="*/ 1968 w 5810"/>
                <a:gd name="connsiteY195" fmla="*/ 245 h 1072"/>
                <a:gd name="connsiteX196" fmla="*/ 2015 w 5810"/>
                <a:gd name="connsiteY196" fmla="*/ 193 h 1072"/>
                <a:gd name="connsiteX197" fmla="*/ 2069 w 5810"/>
                <a:gd name="connsiteY197" fmla="*/ 145 h 1072"/>
                <a:gd name="connsiteX198" fmla="*/ 2124 w 5810"/>
                <a:gd name="connsiteY198" fmla="*/ 104 h 1072"/>
                <a:gd name="connsiteX199" fmla="*/ 2186 w 5810"/>
                <a:gd name="connsiteY199" fmla="*/ 69 h 1072"/>
                <a:gd name="connsiteX200" fmla="*/ 2252 w 5810"/>
                <a:gd name="connsiteY200" fmla="*/ 40 h 1072"/>
                <a:gd name="connsiteX201" fmla="*/ 2325 w 5810"/>
                <a:gd name="connsiteY201" fmla="*/ 19 h 1072"/>
                <a:gd name="connsiteX202" fmla="*/ 2403 w 5810"/>
                <a:gd name="connsiteY202" fmla="*/ 6 h 1072"/>
                <a:gd name="connsiteX203" fmla="*/ 2473 w 5810"/>
                <a:gd name="connsiteY203" fmla="*/ 4 h 1072"/>
                <a:gd name="connsiteX204" fmla="*/ 2539 w 5810"/>
                <a:gd name="connsiteY204" fmla="*/ 13 h 1072"/>
                <a:gd name="connsiteX205" fmla="*/ 2599 w 5810"/>
                <a:gd name="connsiteY205" fmla="*/ 27 h 1072"/>
                <a:gd name="connsiteX206" fmla="*/ 2657 w 5810"/>
                <a:gd name="connsiteY206" fmla="*/ 50 h 1072"/>
                <a:gd name="connsiteX207" fmla="*/ 2711 w 5810"/>
                <a:gd name="connsiteY207" fmla="*/ 81 h 1072"/>
                <a:gd name="connsiteX208" fmla="*/ 2760 w 5810"/>
                <a:gd name="connsiteY208" fmla="*/ 116 h 1072"/>
                <a:gd name="connsiteX209" fmla="*/ 2806 w 5810"/>
                <a:gd name="connsiteY209" fmla="*/ 158 h 1072"/>
                <a:gd name="connsiteX210" fmla="*/ 2851 w 5810"/>
                <a:gd name="connsiteY210" fmla="*/ 203 h 1072"/>
                <a:gd name="connsiteX211" fmla="*/ 2893 w 5810"/>
                <a:gd name="connsiteY211" fmla="*/ 251 h 1072"/>
                <a:gd name="connsiteX212" fmla="*/ 2932 w 5810"/>
                <a:gd name="connsiteY212" fmla="*/ 303 h 1072"/>
                <a:gd name="connsiteX213" fmla="*/ 2969 w 5810"/>
                <a:gd name="connsiteY213" fmla="*/ 357 h 1072"/>
                <a:gd name="connsiteX214" fmla="*/ 3004 w 5810"/>
                <a:gd name="connsiteY214" fmla="*/ 413 h 1072"/>
                <a:gd name="connsiteX215" fmla="*/ 3039 w 5810"/>
                <a:gd name="connsiteY215" fmla="*/ 467 h 1072"/>
                <a:gd name="connsiteX216" fmla="*/ 3072 w 5810"/>
                <a:gd name="connsiteY216" fmla="*/ 523 h 1072"/>
                <a:gd name="connsiteX217" fmla="*/ 3109 w 5810"/>
                <a:gd name="connsiteY217" fmla="*/ 585 h 1072"/>
                <a:gd name="connsiteX218" fmla="*/ 3146 w 5810"/>
                <a:gd name="connsiteY218" fmla="*/ 643 h 1072"/>
                <a:gd name="connsiteX219" fmla="*/ 3186 w 5810"/>
                <a:gd name="connsiteY219" fmla="*/ 701 h 1072"/>
                <a:gd name="connsiteX220" fmla="*/ 3223 w 5810"/>
                <a:gd name="connsiteY220" fmla="*/ 755 h 1072"/>
                <a:gd name="connsiteX221" fmla="*/ 3264 w 5810"/>
                <a:gd name="connsiteY221" fmla="*/ 805 h 1072"/>
                <a:gd name="connsiteX222" fmla="*/ 3305 w 5810"/>
                <a:gd name="connsiteY222" fmla="*/ 848 h 1072"/>
                <a:gd name="connsiteX223" fmla="*/ 3349 w 5810"/>
                <a:gd name="connsiteY223" fmla="*/ 886 h 1072"/>
                <a:gd name="connsiteX224" fmla="*/ 3394 w 5810"/>
                <a:gd name="connsiteY224" fmla="*/ 917 h 1072"/>
                <a:gd name="connsiteX225" fmla="*/ 3444 w 5810"/>
                <a:gd name="connsiteY225" fmla="*/ 940 h 1072"/>
                <a:gd name="connsiteX226" fmla="*/ 3497 w 5810"/>
                <a:gd name="connsiteY226" fmla="*/ 952 h 1072"/>
                <a:gd name="connsiteX227" fmla="*/ 3553 w 5810"/>
                <a:gd name="connsiteY227" fmla="*/ 956 h 1072"/>
                <a:gd name="connsiteX228" fmla="*/ 3609 w 5810"/>
                <a:gd name="connsiteY228" fmla="*/ 950 h 1072"/>
                <a:gd name="connsiteX229" fmla="*/ 3659 w 5810"/>
                <a:gd name="connsiteY229" fmla="*/ 935 h 1072"/>
                <a:gd name="connsiteX230" fmla="*/ 3706 w 5810"/>
                <a:gd name="connsiteY230" fmla="*/ 915 h 1072"/>
                <a:gd name="connsiteX231" fmla="*/ 3749 w 5810"/>
                <a:gd name="connsiteY231" fmla="*/ 884 h 1072"/>
                <a:gd name="connsiteX232" fmla="*/ 3789 w 5810"/>
                <a:gd name="connsiteY232" fmla="*/ 848 h 1072"/>
                <a:gd name="connsiteX233" fmla="*/ 3826 w 5810"/>
                <a:gd name="connsiteY233" fmla="*/ 807 h 1072"/>
                <a:gd name="connsiteX234" fmla="*/ 3861 w 5810"/>
                <a:gd name="connsiteY234" fmla="*/ 759 h 1072"/>
                <a:gd name="connsiteX235" fmla="*/ 3894 w 5810"/>
                <a:gd name="connsiteY235" fmla="*/ 709 h 1072"/>
                <a:gd name="connsiteX236" fmla="*/ 3927 w 5810"/>
                <a:gd name="connsiteY236" fmla="*/ 655 h 1072"/>
                <a:gd name="connsiteX237" fmla="*/ 3960 w 5810"/>
                <a:gd name="connsiteY237" fmla="*/ 597 h 1072"/>
                <a:gd name="connsiteX238" fmla="*/ 3993 w 5810"/>
                <a:gd name="connsiteY238" fmla="*/ 537 h 1072"/>
                <a:gd name="connsiteX239" fmla="*/ 4022 w 5810"/>
                <a:gd name="connsiteY239" fmla="*/ 483 h 1072"/>
                <a:gd name="connsiteX240" fmla="*/ 4084 w 5810"/>
                <a:gd name="connsiteY240" fmla="*/ 375 h 1072"/>
                <a:gd name="connsiteX241" fmla="*/ 4154 w 5810"/>
                <a:gd name="connsiteY241" fmla="*/ 272 h 1072"/>
                <a:gd name="connsiteX242" fmla="*/ 4191 w 5810"/>
                <a:gd name="connsiteY242" fmla="*/ 224 h 1072"/>
                <a:gd name="connsiteX243" fmla="*/ 4232 w 5810"/>
                <a:gd name="connsiteY243" fmla="*/ 178 h 1072"/>
                <a:gd name="connsiteX244" fmla="*/ 4276 w 5810"/>
                <a:gd name="connsiteY244" fmla="*/ 137 h 1072"/>
                <a:gd name="connsiteX245" fmla="*/ 4323 w 5810"/>
                <a:gd name="connsiteY245" fmla="*/ 100 h 1072"/>
                <a:gd name="connsiteX246" fmla="*/ 4375 w 5810"/>
                <a:gd name="connsiteY246" fmla="*/ 66 h 1072"/>
                <a:gd name="connsiteX247" fmla="*/ 4433 w 5810"/>
                <a:gd name="connsiteY247" fmla="*/ 40 h 1072"/>
                <a:gd name="connsiteX248" fmla="*/ 4493 w 5810"/>
                <a:gd name="connsiteY248" fmla="*/ 19 h 1072"/>
                <a:gd name="connsiteX249" fmla="*/ 4559 w 5810"/>
                <a:gd name="connsiteY249" fmla="*/ 6 h 1072"/>
                <a:gd name="connsiteX250" fmla="*/ 4631 w 5810"/>
                <a:gd name="connsiteY250" fmla="*/ 0 h 1072"/>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308 w 5810"/>
                <a:gd name="connsiteY146" fmla="*/ 145 h 1072"/>
                <a:gd name="connsiteX147" fmla="*/ 256 w 5810"/>
                <a:gd name="connsiteY147" fmla="*/ 127 h 1072"/>
                <a:gd name="connsiteX148" fmla="*/ 209 w 5810"/>
                <a:gd name="connsiteY148" fmla="*/ 112 h 1072"/>
                <a:gd name="connsiteX149" fmla="*/ 163 w 5810"/>
                <a:gd name="connsiteY149" fmla="*/ 104 h 1072"/>
                <a:gd name="connsiteX150" fmla="*/ 122 w 5810"/>
                <a:gd name="connsiteY150" fmla="*/ 100 h 1072"/>
                <a:gd name="connsiteX151" fmla="*/ 31 w 5810"/>
                <a:gd name="connsiteY151" fmla="*/ 95 h 1072"/>
                <a:gd name="connsiteX152" fmla="*/ 0 w 5810"/>
                <a:gd name="connsiteY152" fmla="*/ 13 h 1072"/>
                <a:gd name="connsiteX153" fmla="*/ 8 w 5810"/>
                <a:gd name="connsiteY153" fmla="*/ 13 h 1072"/>
                <a:gd name="connsiteX154" fmla="*/ 29 w 5810"/>
                <a:gd name="connsiteY154" fmla="*/ 10 h 1072"/>
                <a:gd name="connsiteX155" fmla="*/ 91 w 5810"/>
                <a:gd name="connsiteY155" fmla="*/ 10 h 1072"/>
                <a:gd name="connsiteX156" fmla="*/ 134 w 5810"/>
                <a:gd name="connsiteY156" fmla="*/ 13 h 1072"/>
                <a:gd name="connsiteX157" fmla="*/ 182 w 5810"/>
                <a:gd name="connsiteY157" fmla="*/ 19 h 1072"/>
                <a:gd name="connsiteX158" fmla="*/ 233 w 5810"/>
                <a:gd name="connsiteY158" fmla="*/ 29 h 1072"/>
                <a:gd name="connsiteX159" fmla="*/ 287 w 5810"/>
                <a:gd name="connsiteY159" fmla="*/ 46 h 1072"/>
                <a:gd name="connsiteX160" fmla="*/ 345 w 5810"/>
                <a:gd name="connsiteY160" fmla="*/ 66 h 1072"/>
                <a:gd name="connsiteX161" fmla="*/ 403 w 5810"/>
                <a:gd name="connsiteY161" fmla="*/ 93 h 1072"/>
                <a:gd name="connsiteX162" fmla="*/ 458 w 5810"/>
                <a:gd name="connsiteY162" fmla="*/ 131 h 1072"/>
                <a:gd name="connsiteX163" fmla="*/ 514 w 5810"/>
                <a:gd name="connsiteY163" fmla="*/ 174 h 1072"/>
                <a:gd name="connsiteX164" fmla="*/ 568 w 5810"/>
                <a:gd name="connsiteY164" fmla="*/ 228 h 1072"/>
                <a:gd name="connsiteX165" fmla="*/ 617 w 5810"/>
                <a:gd name="connsiteY165" fmla="*/ 293 h 1072"/>
                <a:gd name="connsiteX166" fmla="*/ 667 w 5810"/>
                <a:gd name="connsiteY166" fmla="*/ 367 h 1072"/>
                <a:gd name="connsiteX167" fmla="*/ 754 w 5810"/>
                <a:gd name="connsiteY167" fmla="*/ 516 h 1072"/>
                <a:gd name="connsiteX168" fmla="*/ 787 w 5810"/>
                <a:gd name="connsiteY168" fmla="*/ 575 h 1072"/>
                <a:gd name="connsiteX169" fmla="*/ 820 w 5810"/>
                <a:gd name="connsiteY169" fmla="*/ 631 h 1072"/>
                <a:gd name="connsiteX170" fmla="*/ 853 w 5810"/>
                <a:gd name="connsiteY170" fmla="*/ 684 h 1072"/>
                <a:gd name="connsiteX171" fmla="*/ 886 w 5810"/>
                <a:gd name="connsiteY171" fmla="*/ 736 h 1072"/>
                <a:gd name="connsiteX172" fmla="*/ 921 w 5810"/>
                <a:gd name="connsiteY172" fmla="*/ 782 h 1072"/>
                <a:gd name="connsiteX173" fmla="*/ 958 w 5810"/>
                <a:gd name="connsiteY173" fmla="*/ 825 h 1072"/>
                <a:gd name="connsiteX174" fmla="*/ 999 w 5810"/>
                <a:gd name="connsiteY174" fmla="*/ 863 h 1072"/>
                <a:gd name="connsiteX175" fmla="*/ 1043 w 5810"/>
                <a:gd name="connsiteY175" fmla="*/ 894 h 1072"/>
                <a:gd name="connsiteX176" fmla="*/ 1090 w 5810"/>
                <a:gd name="connsiteY176" fmla="*/ 921 h 1072"/>
                <a:gd name="connsiteX177" fmla="*/ 1140 w 5810"/>
                <a:gd name="connsiteY177" fmla="*/ 940 h 1072"/>
                <a:gd name="connsiteX178" fmla="*/ 1195 w 5810"/>
                <a:gd name="connsiteY178" fmla="*/ 952 h 1072"/>
                <a:gd name="connsiteX179" fmla="*/ 1257 w 5810"/>
                <a:gd name="connsiteY179" fmla="*/ 956 h 1072"/>
                <a:gd name="connsiteX180" fmla="*/ 1264 w 5810"/>
                <a:gd name="connsiteY180" fmla="*/ 956 h 1072"/>
                <a:gd name="connsiteX181" fmla="*/ 1323 w 5810"/>
                <a:gd name="connsiteY181" fmla="*/ 950 h 1072"/>
                <a:gd name="connsiteX182" fmla="*/ 1379 w 5810"/>
                <a:gd name="connsiteY182" fmla="*/ 935 h 1072"/>
                <a:gd name="connsiteX183" fmla="*/ 1433 w 5810"/>
                <a:gd name="connsiteY183" fmla="*/ 913 h 1072"/>
                <a:gd name="connsiteX184" fmla="*/ 1480 w 5810"/>
                <a:gd name="connsiteY184" fmla="*/ 884 h 1072"/>
                <a:gd name="connsiteX185" fmla="*/ 1526 w 5810"/>
                <a:gd name="connsiteY185" fmla="*/ 846 h 1072"/>
                <a:gd name="connsiteX186" fmla="*/ 1569 w 5810"/>
                <a:gd name="connsiteY186" fmla="*/ 803 h 1072"/>
                <a:gd name="connsiteX187" fmla="*/ 1608 w 5810"/>
                <a:gd name="connsiteY187" fmla="*/ 755 h 1072"/>
                <a:gd name="connsiteX188" fmla="*/ 1648 w 5810"/>
                <a:gd name="connsiteY188" fmla="*/ 703 h 1072"/>
                <a:gd name="connsiteX189" fmla="*/ 1687 w 5810"/>
                <a:gd name="connsiteY189" fmla="*/ 649 h 1072"/>
                <a:gd name="connsiteX190" fmla="*/ 1798 w 5810"/>
                <a:gd name="connsiteY190" fmla="*/ 475 h 1072"/>
                <a:gd name="connsiteX191" fmla="*/ 1838 w 5810"/>
                <a:gd name="connsiteY191" fmla="*/ 415 h 1072"/>
                <a:gd name="connsiteX192" fmla="*/ 1879 w 5810"/>
                <a:gd name="connsiteY192" fmla="*/ 357 h 1072"/>
                <a:gd name="connsiteX193" fmla="*/ 1922 w 5810"/>
                <a:gd name="connsiteY193" fmla="*/ 299 h 1072"/>
                <a:gd name="connsiteX194" fmla="*/ 1968 w 5810"/>
                <a:gd name="connsiteY194" fmla="*/ 245 h 1072"/>
                <a:gd name="connsiteX195" fmla="*/ 2015 w 5810"/>
                <a:gd name="connsiteY195" fmla="*/ 193 h 1072"/>
                <a:gd name="connsiteX196" fmla="*/ 2069 w 5810"/>
                <a:gd name="connsiteY196" fmla="*/ 145 h 1072"/>
                <a:gd name="connsiteX197" fmla="*/ 2124 w 5810"/>
                <a:gd name="connsiteY197" fmla="*/ 104 h 1072"/>
                <a:gd name="connsiteX198" fmla="*/ 2186 w 5810"/>
                <a:gd name="connsiteY198" fmla="*/ 69 h 1072"/>
                <a:gd name="connsiteX199" fmla="*/ 2252 w 5810"/>
                <a:gd name="connsiteY199" fmla="*/ 40 h 1072"/>
                <a:gd name="connsiteX200" fmla="*/ 2325 w 5810"/>
                <a:gd name="connsiteY200" fmla="*/ 19 h 1072"/>
                <a:gd name="connsiteX201" fmla="*/ 2403 w 5810"/>
                <a:gd name="connsiteY201" fmla="*/ 6 h 1072"/>
                <a:gd name="connsiteX202" fmla="*/ 2473 w 5810"/>
                <a:gd name="connsiteY202" fmla="*/ 4 h 1072"/>
                <a:gd name="connsiteX203" fmla="*/ 2539 w 5810"/>
                <a:gd name="connsiteY203" fmla="*/ 13 h 1072"/>
                <a:gd name="connsiteX204" fmla="*/ 2599 w 5810"/>
                <a:gd name="connsiteY204" fmla="*/ 27 h 1072"/>
                <a:gd name="connsiteX205" fmla="*/ 2657 w 5810"/>
                <a:gd name="connsiteY205" fmla="*/ 50 h 1072"/>
                <a:gd name="connsiteX206" fmla="*/ 2711 w 5810"/>
                <a:gd name="connsiteY206" fmla="*/ 81 h 1072"/>
                <a:gd name="connsiteX207" fmla="*/ 2760 w 5810"/>
                <a:gd name="connsiteY207" fmla="*/ 116 h 1072"/>
                <a:gd name="connsiteX208" fmla="*/ 2806 w 5810"/>
                <a:gd name="connsiteY208" fmla="*/ 158 h 1072"/>
                <a:gd name="connsiteX209" fmla="*/ 2851 w 5810"/>
                <a:gd name="connsiteY209" fmla="*/ 203 h 1072"/>
                <a:gd name="connsiteX210" fmla="*/ 2893 w 5810"/>
                <a:gd name="connsiteY210" fmla="*/ 251 h 1072"/>
                <a:gd name="connsiteX211" fmla="*/ 2932 w 5810"/>
                <a:gd name="connsiteY211" fmla="*/ 303 h 1072"/>
                <a:gd name="connsiteX212" fmla="*/ 2969 w 5810"/>
                <a:gd name="connsiteY212" fmla="*/ 357 h 1072"/>
                <a:gd name="connsiteX213" fmla="*/ 3004 w 5810"/>
                <a:gd name="connsiteY213" fmla="*/ 413 h 1072"/>
                <a:gd name="connsiteX214" fmla="*/ 3039 w 5810"/>
                <a:gd name="connsiteY214" fmla="*/ 467 h 1072"/>
                <a:gd name="connsiteX215" fmla="*/ 3072 w 5810"/>
                <a:gd name="connsiteY215" fmla="*/ 523 h 1072"/>
                <a:gd name="connsiteX216" fmla="*/ 3109 w 5810"/>
                <a:gd name="connsiteY216" fmla="*/ 585 h 1072"/>
                <a:gd name="connsiteX217" fmla="*/ 3146 w 5810"/>
                <a:gd name="connsiteY217" fmla="*/ 643 h 1072"/>
                <a:gd name="connsiteX218" fmla="*/ 3186 w 5810"/>
                <a:gd name="connsiteY218" fmla="*/ 701 h 1072"/>
                <a:gd name="connsiteX219" fmla="*/ 3223 w 5810"/>
                <a:gd name="connsiteY219" fmla="*/ 755 h 1072"/>
                <a:gd name="connsiteX220" fmla="*/ 3264 w 5810"/>
                <a:gd name="connsiteY220" fmla="*/ 805 h 1072"/>
                <a:gd name="connsiteX221" fmla="*/ 3305 w 5810"/>
                <a:gd name="connsiteY221" fmla="*/ 848 h 1072"/>
                <a:gd name="connsiteX222" fmla="*/ 3349 w 5810"/>
                <a:gd name="connsiteY222" fmla="*/ 886 h 1072"/>
                <a:gd name="connsiteX223" fmla="*/ 3394 w 5810"/>
                <a:gd name="connsiteY223" fmla="*/ 917 h 1072"/>
                <a:gd name="connsiteX224" fmla="*/ 3444 w 5810"/>
                <a:gd name="connsiteY224" fmla="*/ 940 h 1072"/>
                <a:gd name="connsiteX225" fmla="*/ 3497 w 5810"/>
                <a:gd name="connsiteY225" fmla="*/ 952 h 1072"/>
                <a:gd name="connsiteX226" fmla="*/ 3553 w 5810"/>
                <a:gd name="connsiteY226" fmla="*/ 956 h 1072"/>
                <a:gd name="connsiteX227" fmla="*/ 3609 w 5810"/>
                <a:gd name="connsiteY227" fmla="*/ 950 h 1072"/>
                <a:gd name="connsiteX228" fmla="*/ 3659 w 5810"/>
                <a:gd name="connsiteY228" fmla="*/ 935 h 1072"/>
                <a:gd name="connsiteX229" fmla="*/ 3706 w 5810"/>
                <a:gd name="connsiteY229" fmla="*/ 915 h 1072"/>
                <a:gd name="connsiteX230" fmla="*/ 3749 w 5810"/>
                <a:gd name="connsiteY230" fmla="*/ 884 h 1072"/>
                <a:gd name="connsiteX231" fmla="*/ 3789 w 5810"/>
                <a:gd name="connsiteY231" fmla="*/ 848 h 1072"/>
                <a:gd name="connsiteX232" fmla="*/ 3826 w 5810"/>
                <a:gd name="connsiteY232" fmla="*/ 807 h 1072"/>
                <a:gd name="connsiteX233" fmla="*/ 3861 w 5810"/>
                <a:gd name="connsiteY233" fmla="*/ 759 h 1072"/>
                <a:gd name="connsiteX234" fmla="*/ 3894 w 5810"/>
                <a:gd name="connsiteY234" fmla="*/ 709 h 1072"/>
                <a:gd name="connsiteX235" fmla="*/ 3927 w 5810"/>
                <a:gd name="connsiteY235" fmla="*/ 655 h 1072"/>
                <a:gd name="connsiteX236" fmla="*/ 3960 w 5810"/>
                <a:gd name="connsiteY236" fmla="*/ 597 h 1072"/>
                <a:gd name="connsiteX237" fmla="*/ 3993 w 5810"/>
                <a:gd name="connsiteY237" fmla="*/ 537 h 1072"/>
                <a:gd name="connsiteX238" fmla="*/ 4022 w 5810"/>
                <a:gd name="connsiteY238" fmla="*/ 483 h 1072"/>
                <a:gd name="connsiteX239" fmla="*/ 4084 w 5810"/>
                <a:gd name="connsiteY239" fmla="*/ 375 h 1072"/>
                <a:gd name="connsiteX240" fmla="*/ 4154 w 5810"/>
                <a:gd name="connsiteY240" fmla="*/ 272 h 1072"/>
                <a:gd name="connsiteX241" fmla="*/ 4191 w 5810"/>
                <a:gd name="connsiteY241" fmla="*/ 224 h 1072"/>
                <a:gd name="connsiteX242" fmla="*/ 4232 w 5810"/>
                <a:gd name="connsiteY242" fmla="*/ 178 h 1072"/>
                <a:gd name="connsiteX243" fmla="*/ 4276 w 5810"/>
                <a:gd name="connsiteY243" fmla="*/ 137 h 1072"/>
                <a:gd name="connsiteX244" fmla="*/ 4323 w 5810"/>
                <a:gd name="connsiteY244" fmla="*/ 100 h 1072"/>
                <a:gd name="connsiteX245" fmla="*/ 4375 w 5810"/>
                <a:gd name="connsiteY245" fmla="*/ 66 h 1072"/>
                <a:gd name="connsiteX246" fmla="*/ 4433 w 5810"/>
                <a:gd name="connsiteY246" fmla="*/ 40 h 1072"/>
                <a:gd name="connsiteX247" fmla="*/ 4493 w 5810"/>
                <a:gd name="connsiteY247" fmla="*/ 19 h 1072"/>
                <a:gd name="connsiteX248" fmla="*/ 4559 w 5810"/>
                <a:gd name="connsiteY248" fmla="*/ 6 h 1072"/>
                <a:gd name="connsiteX249" fmla="*/ 4631 w 5810"/>
                <a:gd name="connsiteY249" fmla="*/ 0 h 1072"/>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308 w 5810"/>
                <a:gd name="connsiteY146" fmla="*/ 145 h 1072"/>
                <a:gd name="connsiteX147" fmla="*/ 256 w 5810"/>
                <a:gd name="connsiteY147" fmla="*/ 127 h 1072"/>
                <a:gd name="connsiteX148" fmla="*/ 209 w 5810"/>
                <a:gd name="connsiteY148" fmla="*/ 112 h 1072"/>
                <a:gd name="connsiteX149" fmla="*/ 163 w 5810"/>
                <a:gd name="connsiteY149" fmla="*/ 104 h 1072"/>
                <a:gd name="connsiteX150" fmla="*/ 31 w 5810"/>
                <a:gd name="connsiteY150" fmla="*/ 95 h 1072"/>
                <a:gd name="connsiteX151" fmla="*/ 0 w 5810"/>
                <a:gd name="connsiteY151" fmla="*/ 13 h 1072"/>
                <a:gd name="connsiteX152" fmla="*/ 8 w 5810"/>
                <a:gd name="connsiteY152" fmla="*/ 13 h 1072"/>
                <a:gd name="connsiteX153" fmla="*/ 29 w 5810"/>
                <a:gd name="connsiteY153" fmla="*/ 10 h 1072"/>
                <a:gd name="connsiteX154" fmla="*/ 91 w 5810"/>
                <a:gd name="connsiteY154" fmla="*/ 10 h 1072"/>
                <a:gd name="connsiteX155" fmla="*/ 134 w 5810"/>
                <a:gd name="connsiteY155" fmla="*/ 13 h 1072"/>
                <a:gd name="connsiteX156" fmla="*/ 182 w 5810"/>
                <a:gd name="connsiteY156" fmla="*/ 19 h 1072"/>
                <a:gd name="connsiteX157" fmla="*/ 233 w 5810"/>
                <a:gd name="connsiteY157" fmla="*/ 29 h 1072"/>
                <a:gd name="connsiteX158" fmla="*/ 287 w 5810"/>
                <a:gd name="connsiteY158" fmla="*/ 46 h 1072"/>
                <a:gd name="connsiteX159" fmla="*/ 345 w 5810"/>
                <a:gd name="connsiteY159" fmla="*/ 66 h 1072"/>
                <a:gd name="connsiteX160" fmla="*/ 403 w 5810"/>
                <a:gd name="connsiteY160" fmla="*/ 93 h 1072"/>
                <a:gd name="connsiteX161" fmla="*/ 458 w 5810"/>
                <a:gd name="connsiteY161" fmla="*/ 131 h 1072"/>
                <a:gd name="connsiteX162" fmla="*/ 514 w 5810"/>
                <a:gd name="connsiteY162" fmla="*/ 174 h 1072"/>
                <a:gd name="connsiteX163" fmla="*/ 568 w 5810"/>
                <a:gd name="connsiteY163" fmla="*/ 228 h 1072"/>
                <a:gd name="connsiteX164" fmla="*/ 617 w 5810"/>
                <a:gd name="connsiteY164" fmla="*/ 293 h 1072"/>
                <a:gd name="connsiteX165" fmla="*/ 667 w 5810"/>
                <a:gd name="connsiteY165" fmla="*/ 367 h 1072"/>
                <a:gd name="connsiteX166" fmla="*/ 754 w 5810"/>
                <a:gd name="connsiteY166" fmla="*/ 516 h 1072"/>
                <a:gd name="connsiteX167" fmla="*/ 787 w 5810"/>
                <a:gd name="connsiteY167" fmla="*/ 575 h 1072"/>
                <a:gd name="connsiteX168" fmla="*/ 820 w 5810"/>
                <a:gd name="connsiteY168" fmla="*/ 631 h 1072"/>
                <a:gd name="connsiteX169" fmla="*/ 853 w 5810"/>
                <a:gd name="connsiteY169" fmla="*/ 684 h 1072"/>
                <a:gd name="connsiteX170" fmla="*/ 886 w 5810"/>
                <a:gd name="connsiteY170" fmla="*/ 736 h 1072"/>
                <a:gd name="connsiteX171" fmla="*/ 921 w 5810"/>
                <a:gd name="connsiteY171" fmla="*/ 782 h 1072"/>
                <a:gd name="connsiteX172" fmla="*/ 958 w 5810"/>
                <a:gd name="connsiteY172" fmla="*/ 825 h 1072"/>
                <a:gd name="connsiteX173" fmla="*/ 999 w 5810"/>
                <a:gd name="connsiteY173" fmla="*/ 863 h 1072"/>
                <a:gd name="connsiteX174" fmla="*/ 1043 w 5810"/>
                <a:gd name="connsiteY174" fmla="*/ 894 h 1072"/>
                <a:gd name="connsiteX175" fmla="*/ 1090 w 5810"/>
                <a:gd name="connsiteY175" fmla="*/ 921 h 1072"/>
                <a:gd name="connsiteX176" fmla="*/ 1140 w 5810"/>
                <a:gd name="connsiteY176" fmla="*/ 940 h 1072"/>
                <a:gd name="connsiteX177" fmla="*/ 1195 w 5810"/>
                <a:gd name="connsiteY177" fmla="*/ 952 h 1072"/>
                <a:gd name="connsiteX178" fmla="*/ 1257 w 5810"/>
                <a:gd name="connsiteY178" fmla="*/ 956 h 1072"/>
                <a:gd name="connsiteX179" fmla="*/ 1264 w 5810"/>
                <a:gd name="connsiteY179" fmla="*/ 956 h 1072"/>
                <a:gd name="connsiteX180" fmla="*/ 1323 w 5810"/>
                <a:gd name="connsiteY180" fmla="*/ 950 h 1072"/>
                <a:gd name="connsiteX181" fmla="*/ 1379 w 5810"/>
                <a:gd name="connsiteY181" fmla="*/ 935 h 1072"/>
                <a:gd name="connsiteX182" fmla="*/ 1433 w 5810"/>
                <a:gd name="connsiteY182" fmla="*/ 913 h 1072"/>
                <a:gd name="connsiteX183" fmla="*/ 1480 w 5810"/>
                <a:gd name="connsiteY183" fmla="*/ 884 h 1072"/>
                <a:gd name="connsiteX184" fmla="*/ 1526 w 5810"/>
                <a:gd name="connsiteY184" fmla="*/ 846 h 1072"/>
                <a:gd name="connsiteX185" fmla="*/ 1569 w 5810"/>
                <a:gd name="connsiteY185" fmla="*/ 803 h 1072"/>
                <a:gd name="connsiteX186" fmla="*/ 1608 w 5810"/>
                <a:gd name="connsiteY186" fmla="*/ 755 h 1072"/>
                <a:gd name="connsiteX187" fmla="*/ 1648 w 5810"/>
                <a:gd name="connsiteY187" fmla="*/ 703 h 1072"/>
                <a:gd name="connsiteX188" fmla="*/ 1687 w 5810"/>
                <a:gd name="connsiteY188" fmla="*/ 649 h 1072"/>
                <a:gd name="connsiteX189" fmla="*/ 1798 w 5810"/>
                <a:gd name="connsiteY189" fmla="*/ 475 h 1072"/>
                <a:gd name="connsiteX190" fmla="*/ 1838 w 5810"/>
                <a:gd name="connsiteY190" fmla="*/ 415 h 1072"/>
                <a:gd name="connsiteX191" fmla="*/ 1879 w 5810"/>
                <a:gd name="connsiteY191" fmla="*/ 357 h 1072"/>
                <a:gd name="connsiteX192" fmla="*/ 1922 w 5810"/>
                <a:gd name="connsiteY192" fmla="*/ 299 h 1072"/>
                <a:gd name="connsiteX193" fmla="*/ 1968 w 5810"/>
                <a:gd name="connsiteY193" fmla="*/ 245 h 1072"/>
                <a:gd name="connsiteX194" fmla="*/ 2015 w 5810"/>
                <a:gd name="connsiteY194" fmla="*/ 193 h 1072"/>
                <a:gd name="connsiteX195" fmla="*/ 2069 w 5810"/>
                <a:gd name="connsiteY195" fmla="*/ 145 h 1072"/>
                <a:gd name="connsiteX196" fmla="*/ 2124 w 5810"/>
                <a:gd name="connsiteY196" fmla="*/ 104 h 1072"/>
                <a:gd name="connsiteX197" fmla="*/ 2186 w 5810"/>
                <a:gd name="connsiteY197" fmla="*/ 69 h 1072"/>
                <a:gd name="connsiteX198" fmla="*/ 2252 w 5810"/>
                <a:gd name="connsiteY198" fmla="*/ 40 h 1072"/>
                <a:gd name="connsiteX199" fmla="*/ 2325 w 5810"/>
                <a:gd name="connsiteY199" fmla="*/ 19 h 1072"/>
                <a:gd name="connsiteX200" fmla="*/ 2403 w 5810"/>
                <a:gd name="connsiteY200" fmla="*/ 6 h 1072"/>
                <a:gd name="connsiteX201" fmla="*/ 2473 w 5810"/>
                <a:gd name="connsiteY201" fmla="*/ 4 h 1072"/>
                <a:gd name="connsiteX202" fmla="*/ 2539 w 5810"/>
                <a:gd name="connsiteY202" fmla="*/ 13 h 1072"/>
                <a:gd name="connsiteX203" fmla="*/ 2599 w 5810"/>
                <a:gd name="connsiteY203" fmla="*/ 27 h 1072"/>
                <a:gd name="connsiteX204" fmla="*/ 2657 w 5810"/>
                <a:gd name="connsiteY204" fmla="*/ 50 h 1072"/>
                <a:gd name="connsiteX205" fmla="*/ 2711 w 5810"/>
                <a:gd name="connsiteY205" fmla="*/ 81 h 1072"/>
                <a:gd name="connsiteX206" fmla="*/ 2760 w 5810"/>
                <a:gd name="connsiteY206" fmla="*/ 116 h 1072"/>
                <a:gd name="connsiteX207" fmla="*/ 2806 w 5810"/>
                <a:gd name="connsiteY207" fmla="*/ 158 h 1072"/>
                <a:gd name="connsiteX208" fmla="*/ 2851 w 5810"/>
                <a:gd name="connsiteY208" fmla="*/ 203 h 1072"/>
                <a:gd name="connsiteX209" fmla="*/ 2893 w 5810"/>
                <a:gd name="connsiteY209" fmla="*/ 251 h 1072"/>
                <a:gd name="connsiteX210" fmla="*/ 2932 w 5810"/>
                <a:gd name="connsiteY210" fmla="*/ 303 h 1072"/>
                <a:gd name="connsiteX211" fmla="*/ 2969 w 5810"/>
                <a:gd name="connsiteY211" fmla="*/ 357 h 1072"/>
                <a:gd name="connsiteX212" fmla="*/ 3004 w 5810"/>
                <a:gd name="connsiteY212" fmla="*/ 413 h 1072"/>
                <a:gd name="connsiteX213" fmla="*/ 3039 w 5810"/>
                <a:gd name="connsiteY213" fmla="*/ 467 h 1072"/>
                <a:gd name="connsiteX214" fmla="*/ 3072 w 5810"/>
                <a:gd name="connsiteY214" fmla="*/ 523 h 1072"/>
                <a:gd name="connsiteX215" fmla="*/ 3109 w 5810"/>
                <a:gd name="connsiteY215" fmla="*/ 585 h 1072"/>
                <a:gd name="connsiteX216" fmla="*/ 3146 w 5810"/>
                <a:gd name="connsiteY216" fmla="*/ 643 h 1072"/>
                <a:gd name="connsiteX217" fmla="*/ 3186 w 5810"/>
                <a:gd name="connsiteY217" fmla="*/ 701 h 1072"/>
                <a:gd name="connsiteX218" fmla="*/ 3223 w 5810"/>
                <a:gd name="connsiteY218" fmla="*/ 755 h 1072"/>
                <a:gd name="connsiteX219" fmla="*/ 3264 w 5810"/>
                <a:gd name="connsiteY219" fmla="*/ 805 h 1072"/>
                <a:gd name="connsiteX220" fmla="*/ 3305 w 5810"/>
                <a:gd name="connsiteY220" fmla="*/ 848 h 1072"/>
                <a:gd name="connsiteX221" fmla="*/ 3349 w 5810"/>
                <a:gd name="connsiteY221" fmla="*/ 886 h 1072"/>
                <a:gd name="connsiteX222" fmla="*/ 3394 w 5810"/>
                <a:gd name="connsiteY222" fmla="*/ 917 h 1072"/>
                <a:gd name="connsiteX223" fmla="*/ 3444 w 5810"/>
                <a:gd name="connsiteY223" fmla="*/ 940 h 1072"/>
                <a:gd name="connsiteX224" fmla="*/ 3497 w 5810"/>
                <a:gd name="connsiteY224" fmla="*/ 952 h 1072"/>
                <a:gd name="connsiteX225" fmla="*/ 3553 w 5810"/>
                <a:gd name="connsiteY225" fmla="*/ 956 h 1072"/>
                <a:gd name="connsiteX226" fmla="*/ 3609 w 5810"/>
                <a:gd name="connsiteY226" fmla="*/ 950 h 1072"/>
                <a:gd name="connsiteX227" fmla="*/ 3659 w 5810"/>
                <a:gd name="connsiteY227" fmla="*/ 935 h 1072"/>
                <a:gd name="connsiteX228" fmla="*/ 3706 w 5810"/>
                <a:gd name="connsiteY228" fmla="*/ 915 h 1072"/>
                <a:gd name="connsiteX229" fmla="*/ 3749 w 5810"/>
                <a:gd name="connsiteY229" fmla="*/ 884 h 1072"/>
                <a:gd name="connsiteX230" fmla="*/ 3789 w 5810"/>
                <a:gd name="connsiteY230" fmla="*/ 848 h 1072"/>
                <a:gd name="connsiteX231" fmla="*/ 3826 w 5810"/>
                <a:gd name="connsiteY231" fmla="*/ 807 h 1072"/>
                <a:gd name="connsiteX232" fmla="*/ 3861 w 5810"/>
                <a:gd name="connsiteY232" fmla="*/ 759 h 1072"/>
                <a:gd name="connsiteX233" fmla="*/ 3894 w 5810"/>
                <a:gd name="connsiteY233" fmla="*/ 709 h 1072"/>
                <a:gd name="connsiteX234" fmla="*/ 3927 w 5810"/>
                <a:gd name="connsiteY234" fmla="*/ 655 h 1072"/>
                <a:gd name="connsiteX235" fmla="*/ 3960 w 5810"/>
                <a:gd name="connsiteY235" fmla="*/ 597 h 1072"/>
                <a:gd name="connsiteX236" fmla="*/ 3993 w 5810"/>
                <a:gd name="connsiteY236" fmla="*/ 537 h 1072"/>
                <a:gd name="connsiteX237" fmla="*/ 4022 w 5810"/>
                <a:gd name="connsiteY237" fmla="*/ 483 h 1072"/>
                <a:gd name="connsiteX238" fmla="*/ 4084 w 5810"/>
                <a:gd name="connsiteY238" fmla="*/ 375 h 1072"/>
                <a:gd name="connsiteX239" fmla="*/ 4154 w 5810"/>
                <a:gd name="connsiteY239" fmla="*/ 272 h 1072"/>
                <a:gd name="connsiteX240" fmla="*/ 4191 w 5810"/>
                <a:gd name="connsiteY240" fmla="*/ 224 h 1072"/>
                <a:gd name="connsiteX241" fmla="*/ 4232 w 5810"/>
                <a:gd name="connsiteY241" fmla="*/ 178 h 1072"/>
                <a:gd name="connsiteX242" fmla="*/ 4276 w 5810"/>
                <a:gd name="connsiteY242" fmla="*/ 137 h 1072"/>
                <a:gd name="connsiteX243" fmla="*/ 4323 w 5810"/>
                <a:gd name="connsiteY243" fmla="*/ 100 h 1072"/>
                <a:gd name="connsiteX244" fmla="*/ 4375 w 5810"/>
                <a:gd name="connsiteY244" fmla="*/ 66 h 1072"/>
                <a:gd name="connsiteX245" fmla="*/ 4433 w 5810"/>
                <a:gd name="connsiteY245" fmla="*/ 40 h 1072"/>
                <a:gd name="connsiteX246" fmla="*/ 4493 w 5810"/>
                <a:gd name="connsiteY246" fmla="*/ 19 h 1072"/>
                <a:gd name="connsiteX247" fmla="*/ 4559 w 5810"/>
                <a:gd name="connsiteY247" fmla="*/ 6 h 1072"/>
                <a:gd name="connsiteX248" fmla="*/ 4631 w 5810"/>
                <a:gd name="connsiteY248" fmla="*/ 0 h 1072"/>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308 w 5810"/>
                <a:gd name="connsiteY146" fmla="*/ 145 h 1072"/>
                <a:gd name="connsiteX147" fmla="*/ 256 w 5810"/>
                <a:gd name="connsiteY147" fmla="*/ 127 h 1072"/>
                <a:gd name="connsiteX148" fmla="*/ 209 w 5810"/>
                <a:gd name="connsiteY148" fmla="*/ 112 h 1072"/>
                <a:gd name="connsiteX149" fmla="*/ 31 w 5810"/>
                <a:gd name="connsiteY149" fmla="*/ 95 h 1072"/>
                <a:gd name="connsiteX150" fmla="*/ 0 w 5810"/>
                <a:gd name="connsiteY150" fmla="*/ 13 h 1072"/>
                <a:gd name="connsiteX151" fmla="*/ 8 w 5810"/>
                <a:gd name="connsiteY151" fmla="*/ 13 h 1072"/>
                <a:gd name="connsiteX152" fmla="*/ 29 w 5810"/>
                <a:gd name="connsiteY152" fmla="*/ 10 h 1072"/>
                <a:gd name="connsiteX153" fmla="*/ 91 w 5810"/>
                <a:gd name="connsiteY153" fmla="*/ 10 h 1072"/>
                <a:gd name="connsiteX154" fmla="*/ 134 w 5810"/>
                <a:gd name="connsiteY154" fmla="*/ 13 h 1072"/>
                <a:gd name="connsiteX155" fmla="*/ 182 w 5810"/>
                <a:gd name="connsiteY155" fmla="*/ 19 h 1072"/>
                <a:gd name="connsiteX156" fmla="*/ 233 w 5810"/>
                <a:gd name="connsiteY156" fmla="*/ 29 h 1072"/>
                <a:gd name="connsiteX157" fmla="*/ 287 w 5810"/>
                <a:gd name="connsiteY157" fmla="*/ 46 h 1072"/>
                <a:gd name="connsiteX158" fmla="*/ 345 w 5810"/>
                <a:gd name="connsiteY158" fmla="*/ 66 h 1072"/>
                <a:gd name="connsiteX159" fmla="*/ 403 w 5810"/>
                <a:gd name="connsiteY159" fmla="*/ 93 h 1072"/>
                <a:gd name="connsiteX160" fmla="*/ 458 w 5810"/>
                <a:gd name="connsiteY160" fmla="*/ 131 h 1072"/>
                <a:gd name="connsiteX161" fmla="*/ 514 w 5810"/>
                <a:gd name="connsiteY161" fmla="*/ 174 h 1072"/>
                <a:gd name="connsiteX162" fmla="*/ 568 w 5810"/>
                <a:gd name="connsiteY162" fmla="*/ 228 h 1072"/>
                <a:gd name="connsiteX163" fmla="*/ 617 w 5810"/>
                <a:gd name="connsiteY163" fmla="*/ 293 h 1072"/>
                <a:gd name="connsiteX164" fmla="*/ 667 w 5810"/>
                <a:gd name="connsiteY164" fmla="*/ 367 h 1072"/>
                <a:gd name="connsiteX165" fmla="*/ 754 w 5810"/>
                <a:gd name="connsiteY165" fmla="*/ 516 h 1072"/>
                <a:gd name="connsiteX166" fmla="*/ 787 w 5810"/>
                <a:gd name="connsiteY166" fmla="*/ 575 h 1072"/>
                <a:gd name="connsiteX167" fmla="*/ 820 w 5810"/>
                <a:gd name="connsiteY167" fmla="*/ 631 h 1072"/>
                <a:gd name="connsiteX168" fmla="*/ 853 w 5810"/>
                <a:gd name="connsiteY168" fmla="*/ 684 h 1072"/>
                <a:gd name="connsiteX169" fmla="*/ 886 w 5810"/>
                <a:gd name="connsiteY169" fmla="*/ 736 h 1072"/>
                <a:gd name="connsiteX170" fmla="*/ 921 w 5810"/>
                <a:gd name="connsiteY170" fmla="*/ 782 h 1072"/>
                <a:gd name="connsiteX171" fmla="*/ 958 w 5810"/>
                <a:gd name="connsiteY171" fmla="*/ 825 h 1072"/>
                <a:gd name="connsiteX172" fmla="*/ 999 w 5810"/>
                <a:gd name="connsiteY172" fmla="*/ 863 h 1072"/>
                <a:gd name="connsiteX173" fmla="*/ 1043 w 5810"/>
                <a:gd name="connsiteY173" fmla="*/ 894 h 1072"/>
                <a:gd name="connsiteX174" fmla="*/ 1090 w 5810"/>
                <a:gd name="connsiteY174" fmla="*/ 921 h 1072"/>
                <a:gd name="connsiteX175" fmla="*/ 1140 w 5810"/>
                <a:gd name="connsiteY175" fmla="*/ 940 h 1072"/>
                <a:gd name="connsiteX176" fmla="*/ 1195 w 5810"/>
                <a:gd name="connsiteY176" fmla="*/ 952 h 1072"/>
                <a:gd name="connsiteX177" fmla="*/ 1257 w 5810"/>
                <a:gd name="connsiteY177" fmla="*/ 956 h 1072"/>
                <a:gd name="connsiteX178" fmla="*/ 1264 w 5810"/>
                <a:gd name="connsiteY178" fmla="*/ 956 h 1072"/>
                <a:gd name="connsiteX179" fmla="*/ 1323 w 5810"/>
                <a:gd name="connsiteY179" fmla="*/ 950 h 1072"/>
                <a:gd name="connsiteX180" fmla="*/ 1379 w 5810"/>
                <a:gd name="connsiteY180" fmla="*/ 935 h 1072"/>
                <a:gd name="connsiteX181" fmla="*/ 1433 w 5810"/>
                <a:gd name="connsiteY181" fmla="*/ 913 h 1072"/>
                <a:gd name="connsiteX182" fmla="*/ 1480 w 5810"/>
                <a:gd name="connsiteY182" fmla="*/ 884 h 1072"/>
                <a:gd name="connsiteX183" fmla="*/ 1526 w 5810"/>
                <a:gd name="connsiteY183" fmla="*/ 846 h 1072"/>
                <a:gd name="connsiteX184" fmla="*/ 1569 w 5810"/>
                <a:gd name="connsiteY184" fmla="*/ 803 h 1072"/>
                <a:gd name="connsiteX185" fmla="*/ 1608 w 5810"/>
                <a:gd name="connsiteY185" fmla="*/ 755 h 1072"/>
                <a:gd name="connsiteX186" fmla="*/ 1648 w 5810"/>
                <a:gd name="connsiteY186" fmla="*/ 703 h 1072"/>
                <a:gd name="connsiteX187" fmla="*/ 1687 w 5810"/>
                <a:gd name="connsiteY187" fmla="*/ 649 h 1072"/>
                <a:gd name="connsiteX188" fmla="*/ 1798 w 5810"/>
                <a:gd name="connsiteY188" fmla="*/ 475 h 1072"/>
                <a:gd name="connsiteX189" fmla="*/ 1838 w 5810"/>
                <a:gd name="connsiteY189" fmla="*/ 415 h 1072"/>
                <a:gd name="connsiteX190" fmla="*/ 1879 w 5810"/>
                <a:gd name="connsiteY190" fmla="*/ 357 h 1072"/>
                <a:gd name="connsiteX191" fmla="*/ 1922 w 5810"/>
                <a:gd name="connsiteY191" fmla="*/ 299 h 1072"/>
                <a:gd name="connsiteX192" fmla="*/ 1968 w 5810"/>
                <a:gd name="connsiteY192" fmla="*/ 245 h 1072"/>
                <a:gd name="connsiteX193" fmla="*/ 2015 w 5810"/>
                <a:gd name="connsiteY193" fmla="*/ 193 h 1072"/>
                <a:gd name="connsiteX194" fmla="*/ 2069 w 5810"/>
                <a:gd name="connsiteY194" fmla="*/ 145 h 1072"/>
                <a:gd name="connsiteX195" fmla="*/ 2124 w 5810"/>
                <a:gd name="connsiteY195" fmla="*/ 104 h 1072"/>
                <a:gd name="connsiteX196" fmla="*/ 2186 w 5810"/>
                <a:gd name="connsiteY196" fmla="*/ 69 h 1072"/>
                <a:gd name="connsiteX197" fmla="*/ 2252 w 5810"/>
                <a:gd name="connsiteY197" fmla="*/ 40 h 1072"/>
                <a:gd name="connsiteX198" fmla="*/ 2325 w 5810"/>
                <a:gd name="connsiteY198" fmla="*/ 19 h 1072"/>
                <a:gd name="connsiteX199" fmla="*/ 2403 w 5810"/>
                <a:gd name="connsiteY199" fmla="*/ 6 h 1072"/>
                <a:gd name="connsiteX200" fmla="*/ 2473 w 5810"/>
                <a:gd name="connsiteY200" fmla="*/ 4 h 1072"/>
                <a:gd name="connsiteX201" fmla="*/ 2539 w 5810"/>
                <a:gd name="connsiteY201" fmla="*/ 13 h 1072"/>
                <a:gd name="connsiteX202" fmla="*/ 2599 w 5810"/>
                <a:gd name="connsiteY202" fmla="*/ 27 h 1072"/>
                <a:gd name="connsiteX203" fmla="*/ 2657 w 5810"/>
                <a:gd name="connsiteY203" fmla="*/ 50 h 1072"/>
                <a:gd name="connsiteX204" fmla="*/ 2711 w 5810"/>
                <a:gd name="connsiteY204" fmla="*/ 81 h 1072"/>
                <a:gd name="connsiteX205" fmla="*/ 2760 w 5810"/>
                <a:gd name="connsiteY205" fmla="*/ 116 h 1072"/>
                <a:gd name="connsiteX206" fmla="*/ 2806 w 5810"/>
                <a:gd name="connsiteY206" fmla="*/ 158 h 1072"/>
                <a:gd name="connsiteX207" fmla="*/ 2851 w 5810"/>
                <a:gd name="connsiteY207" fmla="*/ 203 h 1072"/>
                <a:gd name="connsiteX208" fmla="*/ 2893 w 5810"/>
                <a:gd name="connsiteY208" fmla="*/ 251 h 1072"/>
                <a:gd name="connsiteX209" fmla="*/ 2932 w 5810"/>
                <a:gd name="connsiteY209" fmla="*/ 303 h 1072"/>
                <a:gd name="connsiteX210" fmla="*/ 2969 w 5810"/>
                <a:gd name="connsiteY210" fmla="*/ 357 h 1072"/>
                <a:gd name="connsiteX211" fmla="*/ 3004 w 5810"/>
                <a:gd name="connsiteY211" fmla="*/ 413 h 1072"/>
                <a:gd name="connsiteX212" fmla="*/ 3039 w 5810"/>
                <a:gd name="connsiteY212" fmla="*/ 467 h 1072"/>
                <a:gd name="connsiteX213" fmla="*/ 3072 w 5810"/>
                <a:gd name="connsiteY213" fmla="*/ 523 h 1072"/>
                <a:gd name="connsiteX214" fmla="*/ 3109 w 5810"/>
                <a:gd name="connsiteY214" fmla="*/ 585 h 1072"/>
                <a:gd name="connsiteX215" fmla="*/ 3146 w 5810"/>
                <a:gd name="connsiteY215" fmla="*/ 643 h 1072"/>
                <a:gd name="connsiteX216" fmla="*/ 3186 w 5810"/>
                <a:gd name="connsiteY216" fmla="*/ 701 h 1072"/>
                <a:gd name="connsiteX217" fmla="*/ 3223 w 5810"/>
                <a:gd name="connsiteY217" fmla="*/ 755 h 1072"/>
                <a:gd name="connsiteX218" fmla="*/ 3264 w 5810"/>
                <a:gd name="connsiteY218" fmla="*/ 805 h 1072"/>
                <a:gd name="connsiteX219" fmla="*/ 3305 w 5810"/>
                <a:gd name="connsiteY219" fmla="*/ 848 h 1072"/>
                <a:gd name="connsiteX220" fmla="*/ 3349 w 5810"/>
                <a:gd name="connsiteY220" fmla="*/ 886 h 1072"/>
                <a:gd name="connsiteX221" fmla="*/ 3394 w 5810"/>
                <a:gd name="connsiteY221" fmla="*/ 917 h 1072"/>
                <a:gd name="connsiteX222" fmla="*/ 3444 w 5810"/>
                <a:gd name="connsiteY222" fmla="*/ 940 h 1072"/>
                <a:gd name="connsiteX223" fmla="*/ 3497 w 5810"/>
                <a:gd name="connsiteY223" fmla="*/ 952 h 1072"/>
                <a:gd name="connsiteX224" fmla="*/ 3553 w 5810"/>
                <a:gd name="connsiteY224" fmla="*/ 956 h 1072"/>
                <a:gd name="connsiteX225" fmla="*/ 3609 w 5810"/>
                <a:gd name="connsiteY225" fmla="*/ 950 h 1072"/>
                <a:gd name="connsiteX226" fmla="*/ 3659 w 5810"/>
                <a:gd name="connsiteY226" fmla="*/ 935 h 1072"/>
                <a:gd name="connsiteX227" fmla="*/ 3706 w 5810"/>
                <a:gd name="connsiteY227" fmla="*/ 915 h 1072"/>
                <a:gd name="connsiteX228" fmla="*/ 3749 w 5810"/>
                <a:gd name="connsiteY228" fmla="*/ 884 h 1072"/>
                <a:gd name="connsiteX229" fmla="*/ 3789 w 5810"/>
                <a:gd name="connsiteY229" fmla="*/ 848 h 1072"/>
                <a:gd name="connsiteX230" fmla="*/ 3826 w 5810"/>
                <a:gd name="connsiteY230" fmla="*/ 807 h 1072"/>
                <a:gd name="connsiteX231" fmla="*/ 3861 w 5810"/>
                <a:gd name="connsiteY231" fmla="*/ 759 h 1072"/>
                <a:gd name="connsiteX232" fmla="*/ 3894 w 5810"/>
                <a:gd name="connsiteY232" fmla="*/ 709 h 1072"/>
                <a:gd name="connsiteX233" fmla="*/ 3927 w 5810"/>
                <a:gd name="connsiteY233" fmla="*/ 655 h 1072"/>
                <a:gd name="connsiteX234" fmla="*/ 3960 w 5810"/>
                <a:gd name="connsiteY234" fmla="*/ 597 h 1072"/>
                <a:gd name="connsiteX235" fmla="*/ 3993 w 5810"/>
                <a:gd name="connsiteY235" fmla="*/ 537 h 1072"/>
                <a:gd name="connsiteX236" fmla="*/ 4022 w 5810"/>
                <a:gd name="connsiteY236" fmla="*/ 483 h 1072"/>
                <a:gd name="connsiteX237" fmla="*/ 4084 w 5810"/>
                <a:gd name="connsiteY237" fmla="*/ 375 h 1072"/>
                <a:gd name="connsiteX238" fmla="*/ 4154 w 5810"/>
                <a:gd name="connsiteY238" fmla="*/ 272 h 1072"/>
                <a:gd name="connsiteX239" fmla="*/ 4191 w 5810"/>
                <a:gd name="connsiteY239" fmla="*/ 224 h 1072"/>
                <a:gd name="connsiteX240" fmla="*/ 4232 w 5810"/>
                <a:gd name="connsiteY240" fmla="*/ 178 h 1072"/>
                <a:gd name="connsiteX241" fmla="*/ 4276 w 5810"/>
                <a:gd name="connsiteY241" fmla="*/ 137 h 1072"/>
                <a:gd name="connsiteX242" fmla="*/ 4323 w 5810"/>
                <a:gd name="connsiteY242" fmla="*/ 100 h 1072"/>
                <a:gd name="connsiteX243" fmla="*/ 4375 w 5810"/>
                <a:gd name="connsiteY243" fmla="*/ 66 h 1072"/>
                <a:gd name="connsiteX244" fmla="*/ 4433 w 5810"/>
                <a:gd name="connsiteY244" fmla="*/ 40 h 1072"/>
                <a:gd name="connsiteX245" fmla="*/ 4493 w 5810"/>
                <a:gd name="connsiteY245" fmla="*/ 19 h 1072"/>
                <a:gd name="connsiteX246" fmla="*/ 4559 w 5810"/>
                <a:gd name="connsiteY246" fmla="*/ 6 h 1072"/>
                <a:gd name="connsiteX247" fmla="*/ 4631 w 5810"/>
                <a:gd name="connsiteY247" fmla="*/ 0 h 1072"/>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308 w 5810"/>
                <a:gd name="connsiteY146" fmla="*/ 145 h 1072"/>
                <a:gd name="connsiteX147" fmla="*/ 256 w 5810"/>
                <a:gd name="connsiteY147" fmla="*/ 127 h 1072"/>
                <a:gd name="connsiteX148" fmla="*/ 31 w 5810"/>
                <a:gd name="connsiteY148" fmla="*/ 95 h 1072"/>
                <a:gd name="connsiteX149" fmla="*/ 0 w 5810"/>
                <a:gd name="connsiteY149" fmla="*/ 13 h 1072"/>
                <a:gd name="connsiteX150" fmla="*/ 8 w 5810"/>
                <a:gd name="connsiteY150" fmla="*/ 13 h 1072"/>
                <a:gd name="connsiteX151" fmla="*/ 29 w 5810"/>
                <a:gd name="connsiteY151" fmla="*/ 10 h 1072"/>
                <a:gd name="connsiteX152" fmla="*/ 91 w 5810"/>
                <a:gd name="connsiteY152" fmla="*/ 10 h 1072"/>
                <a:gd name="connsiteX153" fmla="*/ 134 w 5810"/>
                <a:gd name="connsiteY153" fmla="*/ 13 h 1072"/>
                <a:gd name="connsiteX154" fmla="*/ 182 w 5810"/>
                <a:gd name="connsiteY154" fmla="*/ 19 h 1072"/>
                <a:gd name="connsiteX155" fmla="*/ 233 w 5810"/>
                <a:gd name="connsiteY155" fmla="*/ 29 h 1072"/>
                <a:gd name="connsiteX156" fmla="*/ 287 w 5810"/>
                <a:gd name="connsiteY156" fmla="*/ 46 h 1072"/>
                <a:gd name="connsiteX157" fmla="*/ 345 w 5810"/>
                <a:gd name="connsiteY157" fmla="*/ 66 h 1072"/>
                <a:gd name="connsiteX158" fmla="*/ 403 w 5810"/>
                <a:gd name="connsiteY158" fmla="*/ 93 h 1072"/>
                <a:gd name="connsiteX159" fmla="*/ 458 w 5810"/>
                <a:gd name="connsiteY159" fmla="*/ 131 h 1072"/>
                <a:gd name="connsiteX160" fmla="*/ 514 w 5810"/>
                <a:gd name="connsiteY160" fmla="*/ 174 h 1072"/>
                <a:gd name="connsiteX161" fmla="*/ 568 w 5810"/>
                <a:gd name="connsiteY161" fmla="*/ 228 h 1072"/>
                <a:gd name="connsiteX162" fmla="*/ 617 w 5810"/>
                <a:gd name="connsiteY162" fmla="*/ 293 h 1072"/>
                <a:gd name="connsiteX163" fmla="*/ 667 w 5810"/>
                <a:gd name="connsiteY163" fmla="*/ 367 h 1072"/>
                <a:gd name="connsiteX164" fmla="*/ 754 w 5810"/>
                <a:gd name="connsiteY164" fmla="*/ 516 h 1072"/>
                <a:gd name="connsiteX165" fmla="*/ 787 w 5810"/>
                <a:gd name="connsiteY165" fmla="*/ 575 h 1072"/>
                <a:gd name="connsiteX166" fmla="*/ 820 w 5810"/>
                <a:gd name="connsiteY166" fmla="*/ 631 h 1072"/>
                <a:gd name="connsiteX167" fmla="*/ 853 w 5810"/>
                <a:gd name="connsiteY167" fmla="*/ 684 h 1072"/>
                <a:gd name="connsiteX168" fmla="*/ 886 w 5810"/>
                <a:gd name="connsiteY168" fmla="*/ 736 h 1072"/>
                <a:gd name="connsiteX169" fmla="*/ 921 w 5810"/>
                <a:gd name="connsiteY169" fmla="*/ 782 h 1072"/>
                <a:gd name="connsiteX170" fmla="*/ 958 w 5810"/>
                <a:gd name="connsiteY170" fmla="*/ 825 h 1072"/>
                <a:gd name="connsiteX171" fmla="*/ 999 w 5810"/>
                <a:gd name="connsiteY171" fmla="*/ 863 h 1072"/>
                <a:gd name="connsiteX172" fmla="*/ 1043 w 5810"/>
                <a:gd name="connsiteY172" fmla="*/ 894 h 1072"/>
                <a:gd name="connsiteX173" fmla="*/ 1090 w 5810"/>
                <a:gd name="connsiteY173" fmla="*/ 921 h 1072"/>
                <a:gd name="connsiteX174" fmla="*/ 1140 w 5810"/>
                <a:gd name="connsiteY174" fmla="*/ 940 h 1072"/>
                <a:gd name="connsiteX175" fmla="*/ 1195 w 5810"/>
                <a:gd name="connsiteY175" fmla="*/ 952 h 1072"/>
                <a:gd name="connsiteX176" fmla="*/ 1257 w 5810"/>
                <a:gd name="connsiteY176" fmla="*/ 956 h 1072"/>
                <a:gd name="connsiteX177" fmla="*/ 1264 w 5810"/>
                <a:gd name="connsiteY177" fmla="*/ 956 h 1072"/>
                <a:gd name="connsiteX178" fmla="*/ 1323 w 5810"/>
                <a:gd name="connsiteY178" fmla="*/ 950 h 1072"/>
                <a:gd name="connsiteX179" fmla="*/ 1379 w 5810"/>
                <a:gd name="connsiteY179" fmla="*/ 935 h 1072"/>
                <a:gd name="connsiteX180" fmla="*/ 1433 w 5810"/>
                <a:gd name="connsiteY180" fmla="*/ 913 h 1072"/>
                <a:gd name="connsiteX181" fmla="*/ 1480 w 5810"/>
                <a:gd name="connsiteY181" fmla="*/ 884 h 1072"/>
                <a:gd name="connsiteX182" fmla="*/ 1526 w 5810"/>
                <a:gd name="connsiteY182" fmla="*/ 846 h 1072"/>
                <a:gd name="connsiteX183" fmla="*/ 1569 w 5810"/>
                <a:gd name="connsiteY183" fmla="*/ 803 h 1072"/>
                <a:gd name="connsiteX184" fmla="*/ 1608 w 5810"/>
                <a:gd name="connsiteY184" fmla="*/ 755 h 1072"/>
                <a:gd name="connsiteX185" fmla="*/ 1648 w 5810"/>
                <a:gd name="connsiteY185" fmla="*/ 703 h 1072"/>
                <a:gd name="connsiteX186" fmla="*/ 1687 w 5810"/>
                <a:gd name="connsiteY186" fmla="*/ 649 h 1072"/>
                <a:gd name="connsiteX187" fmla="*/ 1798 w 5810"/>
                <a:gd name="connsiteY187" fmla="*/ 475 h 1072"/>
                <a:gd name="connsiteX188" fmla="*/ 1838 w 5810"/>
                <a:gd name="connsiteY188" fmla="*/ 415 h 1072"/>
                <a:gd name="connsiteX189" fmla="*/ 1879 w 5810"/>
                <a:gd name="connsiteY189" fmla="*/ 357 h 1072"/>
                <a:gd name="connsiteX190" fmla="*/ 1922 w 5810"/>
                <a:gd name="connsiteY190" fmla="*/ 299 h 1072"/>
                <a:gd name="connsiteX191" fmla="*/ 1968 w 5810"/>
                <a:gd name="connsiteY191" fmla="*/ 245 h 1072"/>
                <a:gd name="connsiteX192" fmla="*/ 2015 w 5810"/>
                <a:gd name="connsiteY192" fmla="*/ 193 h 1072"/>
                <a:gd name="connsiteX193" fmla="*/ 2069 w 5810"/>
                <a:gd name="connsiteY193" fmla="*/ 145 h 1072"/>
                <a:gd name="connsiteX194" fmla="*/ 2124 w 5810"/>
                <a:gd name="connsiteY194" fmla="*/ 104 h 1072"/>
                <a:gd name="connsiteX195" fmla="*/ 2186 w 5810"/>
                <a:gd name="connsiteY195" fmla="*/ 69 h 1072"/>
                <a:gd name="connsiteX196" fmla="*/ 2252 w 5810"/>
                <a:gd name="connsiteY196" fmla="*/ 40 h 1072"/>
                <a:gd name="connsiteX197" fmla="*/ 2325 w 5810"/>
                <a:gd name="connsiteY197" fmla="*/ 19 h 1072"/>
                <a:gd name="connsiteX198" fmla="*/ 2403 w 5810"/>
                <a:gd name="connsiteY198" fmla="*/ 6 h 1072"/>
                <a:gd name="connsiteX199" fmla="*/ 2473 w 5810"/>
                <a:gd name="connsiteY199" fmla="*/ 4 h 1072"/>
                <a:gd name="connsiteX200" fmla="*/ 2539 w 5810"/>
                <a:gd name="connsiteY200" fmla="*/ 13 h 1072"/>
                <a:gd name="connsiteX201" fmla="*/ 2599 w 5810"/>
                <a:gd name="connsiteY201" fmla="*/ 27 h 1072"/>
                <a:gd name="connsiteX202" fmla="*/ 2657 w 5810"/>
                <a:gd name="connsiteY202" fmla="*/ 50 h 1072"/>
                <a:gd name="connsiteX203" fmla="*/ 2711 w 5810"/>
                <a:gd name="connsiteY203" fmla="*/ 81 h 1072"/>
                <a:gd name="connsiteX204" fmla="*/ 2760 w 5810"/>
                <a:gd name="connsiteY204" fmla="*/ 116 h 1072"/>
                <a:gd name="connsiteX205" fmla="*/ 2806 w 5810"/>
                <a:gd name="connsiteY205" fmla="*/ 158 h 1072"/>
                <a:gd name="connsiteX206" fmla="*/ 2851 w 5810"/>
                <a:gd name="connsiteY206" fmla="*/ 203 h 1072"/>
                <a:gd name="connsiteX207" fmla="*/ 2893 w 5810"/>
                <a:gd name="connsiteY207" fmla="*/ 251 h 1072"/>
                <a:gd name="connsiteX208" fmla="*/ 2932 w 5810"/>
                <a:gd name="connsiteY208" fmla="*/ 303 h 1072"/>
                <a:gd name="connsiteX209" fmla="*/ 2969 w 5810"/>
                <a:gd name="connsiteY209" fmla="*/ 357 h 1072"/>
                <a:gd name="connsiteX210" fmla="*/ 3004 w 5810"/>
                <a:gd name="connsiteY210" fmla="*/ 413 h 1072"/>
                <a:gd name="connsiteX211" fmla="*/ 3039 w 5810"/>
                <a:gd name="connsiteY211" fmla="*/ 467 h 1072"/>
                <a:gd name="connsiteX212" fmla="*/ 3072 w 5810"/>
                <a:gd name="connsiteY212" fmla="*/ 523 h 1072"/>
                <a:gd name="connsiteX213" fmla="*/ 3109 w 5810"/>
                <a:gd name="connsiteY213" fmla="*/ 585 h 1072"/>
                <a:gd name="connsiteX214" fmla="*/ 3146 w 5810"/>
                <a:gd name="connsiteY214" fmla="*/ 643 h 1072"/>
                <a:gd name="connsiteX215" fmla="*/ 3186 w 5810"/>
                <a:gd name="connsiteY215" fmla="*/ 701 h 1072"/>
                <a:gd name="connsiteX216" fmla="*/ 3223 w 5810"/>
                <a:gd name="connsiteY216" fmla="*/ 755 h 1072"/>
                <a:gd name="connsiteX217" fmla="*/ 3264 w 5810"/>
                <a:gd name="connsiteY217" fmla="*/ 805 h 1072"/>
                <a:gd name="connsiteX218" fmla="*/ 3305 w 5810"/>
                <a:gd name="connsiteY218" fmla="*/ 848 h 1072"/>
                <a:gd name="connsiteX219" fmla="*/ 3349 w 5810"/>
                <a:gd name="connsiteY219" fmla="*/ 886 h 1072"/>
                <a:gd name="connsiteX220" fmla="*/ 3394 w 5810"/>
                <a:gd name="connsiteY220" fmla="*/ 917 h 1072"/>
                <a:gd name="connsiteX221" fmla="*/ 3444 w 5810"/>
                <a:gd name="connsiteY221" fmla="*/ 940 h 1072"/>
                <a:gd name="connsiteX222" fmla="*/ 3497 w 5810"/>
                <a:gd name="connsiteY222" fmla="*/ 952 h 1072"/>
                <a:gd name="connsiteX223" fmla="*/ 3553 w 5810"/>
                <a:gd name="connsiteY223" fmla="*/ 956 h 1072"/>
                <a:gd name="connsiteX224" fmla="*/ 3609 w 5810"/>
                <a:gd name="connsiteY224" fmla="*/ 950 h 1072"/>
                <a:gd name="connsiteX225" fmla="*/ 3659 w 5810"/>
                <a:gd name="connsiteY225" fmla="*/ 935 h 1072"/>
                <a:gd name="connsiteX226" fmla="*/ 3706 w 5810"/>
                <a:gd name="connsiteY226" fmla="*/ 915 h 1072"/>
                <a:gd name="connsiteX227" fmla="*/ 3749 w 5810"/>
                <a:gd name="connsiteY227" fmla="*/ 884 h 1072"/>
                <a:gd name="connsiteX228" fmla="*/ 3789 w 5810"/>
                <a:gd name="connsiteY228" fmla="*/ 848 h 1072"/>
                <a:gd name="connsiteX229" fmla="*/ 3826 w 5810"/>
                <a:gd name="connsiteY229" fmla="*/ 807 h 1072"/>
                <a:gd name="connsiteX230" fmla="*/ 3861 w 5810"/>
                <a:gd name="connsiteY230" fmla="*/ 759 h 1072"/>
                <a:gd name="connsiteX231" fmla="*/ 3894 w 5810"/>
                <a:gd name="connsiteY231" fmla="*/ 709 h 1072"/>
                <a:gd name="connsiteX232" fmla="*/ 3927 w 5810"/>
                <a:gd name="connsiteY232" fmla="*/ 655 h 1072"/>
                <a:gd name="connsiteX233" fmla="*/ 3960 w 5810"/>
                <a:gd name="connsiteY233" fmla="*/ 597 h 1072"/>
                <a:gd name="connsiteX234" fmla="*/ 3993 w 5810"/>
                <a:gd name="connsiteY234" fmla="*/ 537 h 1072"/>
                <a:gd name="connsiteX235" fmla="*/ 4022 w 5810"/>
                <a:gd name="connsiteY235" fmla="*/ 483 h 1072"/>
                <a:gd name="connsiteX236" fmla="*/ 4084 w 5810"/>
                <a:gd name="connsiteY236" fmla="*/ 375 h 1072"/>
                <a:gd name="connsiteX237" fmla="*/ 4154 w 5810"/>
                <a:gd name="connsiteY237" fmla="*/ 272 h 1072"/>
                <a:gd name="connsiteX238" fmla="*/ 4191 w 5810"/>
                <a:gd name="connsiteY238" fmla="*/ 224 h 1072"/>
                <a:gd name="connsiteX239" fmla="*/ 4232 w 5810"/>
                <a:gd name="connsiteY239" fmla="*/ 178 h 1072"/>
                <a:gd name="connsiteX240" fmla="*/ 4276 w 5810"/>
                <a:gd name="connsiteY240" fmla="*/ 137 h 1072"/>
                <a:gd name="connsiteX241" fmla="*/ 4323 w 5810"/>
                <a:gd name="connsiteY241" fmla="*/ 100 h 1072"/>
                <a:gd name="connsiteX242" fmla="*/ 4375 w 5810"/>
                <a:gd name="connsiteY242" fmla="*/ 66 h 1072"/>
                <a:gd name="connsiteX243" fmla="*/ 4433 w 5810"/>
                <a:gd name="connsiteY243" fmla="*/ 40 h 1072"/>
                <a:gd name="connsiteX244" fmla="*/ 4493 w 5810"/>
                <a:gd name="connsiteY244" fmla="*/ 19 h 1072"/>
                <a:gd name="connsiteX245" fmla="*/ 4559 w 5810"/>
                <a:gd name="connsiteY245" fmla="*/ 6 h 1072"/>
                <a:gd name="connsiteX246" fmla="*/ 4631 w 5810"/>
                <a:gd name="connsiteY246" fmla="*/ 0 h 1072"/>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256 w 5810"/>
                <a:gd name="connsiteY146" fmla="*/ 127 h 1072"/>
                <a:gd name="connsiteX147" fmla="*/ 31 w 5810"/>
                <a:gd name="connsiteY147" fmla="*/ 95 h 1072"/>
                <a:gd name="connsiteX148" fmla="*/ 0 w 5810"/>
                <a:gd name="connsiteY148" fmla="*/ 13 h 1072"/>
                <a:gd name="connsiteX149" fmla="*/ 8 w 5810"/>
                <a:gd name="connsiteY149" fmla="*/ 13 h 1072"/>
                <a:gd name="connsiteX150" fmla="*/ 29 w 5810"/>
                <a:gd name="connsiteY150" fmla="*/ 10 h 1072"/>
                <a:gd name="connsiteX151" fmla="*/ 91 w 5810"/>
                <a:gd name="connsiteY151" fmla="*/ 10 h 1072"/>
                <a:gd name="connsiteX152" fmla="*/ 134 w 5810"/>
                <a:gd name="connsiteY152" fmla="*/ 13 h 1072"/>
                <a:gd name="connsiteX153" fmla="*/ 182 w 5810"/>
                <a:gd name="connsiteY153" fmla="*/ 19 h 1072"/>
                <a:gd name="connsiteX154" fmla="*/ 233 w 5810"/>
                <a:gd name="connsiteY154" fmla="*/ 29 h 1072"/>
                <a:gd name="connsiteX155" fmla="*/ 287 w 5810"/>
                <a:gd name="connsiteY155" fmla="*/ 46 h 1072"/>
                <a:gd name="connsiteX156" fmla="*/ 345 w 5810"/>
                <a:gd name="connsiteY156" fmla="*/ 66 h 1072"/>
                <a:gd name="connsiteX157" fmla="*/ 403 w 5810"/>
                <a:gd name="connsiteY157" fmla="*/ 93 h 1072"/>
                <a:gd name="connsiteX158" fmla="*/ 458 w 5810"/>
                <a:gd name="connsiteY158" fmla="*/ 131 h 1072"/>
                <a:gd name="connsiteX159" fmla="*/ 514 w 5810"/>
                <a:gd name="connsiteY159" fmla="*/ 174 h 1072"/>
                <a:gd name="connsiteX160" fmla="*/ 568 w 5810"/>
                <a:gd name="connsiteY160" fmla="*/ 228 h 1072"/>
                <a:gd name="connsiteX161" fmla="*/ 617 w 5810"/>
                <a:gd name="connsiteY161" fmla="*/ 293 h 1072"/>
                <a:gd name="connsiteX162" fmla="*/ 667 w 5810"/>
                <a:gd name="connsiteY162" fmla="*/ 367 h 1072"/>
                <a:gd name="connsiteX163" fmla="*/ 754 w 5810"/>
                <a:gd name="connsiteY163" fmla="*/ 516 h 1072"/>
                <a:gd name="connsiteX164" fmla="*/ 787 w 5810"/>
                <a:gd name="connsiteY164" fmla="*/ 575 h 1072"/>
                <a:gd name="connsiteX165" fmla="*/ 820 w 5810"/>
                <a:gd name="connsiteY165" fmla="*/ 631 h 1072"/>
                <a:gd name="connsiteX166" fmla="*/ 853 w 5810"/>
                <a:gd name="connsiteY166" fmla="*/ 684 h 1072"/>
                <a:gd name="connsiteX167" fmla="*/ 886 w 5810"/>
                <a:gd name="connsiteY167" fmla="*/ 736 h 1072"/>
                <a:gd name="connsiteX168" fmla="*/ 921 w 5810"/>
                <a:gd name="connsiteY168" fmla="*/ 782 h 1072"/>
                <a:gd name="connsiteX169" fmla="*/ 958 w 5810"/>
                <a:gd name="connsiteY169" fmla="*/ 825 h 1072"/>
                <a:gd name="connsiteX170" fmla="*/ 999 w 5810"/>
                <a:gd name="connsiteY170" fmla="*/ 863 h 1072"/>
                <a:gd name="connsiteX171" fmla="*/ 1043 w 5810"/>
                <a:gd name="connsiteY171" fmla="*/ 894 h 1072"/>
                <a:gd name="connsiteX172" fmla="*/ 1090 w 5810"/>
                <a:gd name="connsiteY172" fmla="*/ 921 h 1072"/>
                <a:gd name="connsiteX173" fmla="*/ 1140 w 5810"/>
                <a:gd name="connsiteY173" fmla="*/ 940 h 1072"/>
                <a:gd name="connsiteX174" fmla="*/ 1195 w 5810"/>
                <a:gd name="connsiteY174" fmla="*/ 952 h 1072"/>
                <a:gd name="connsiteX175" fmla="*/ 1257 w 5810"/>
                <a:gd name="connsiteY175" fmla="*/ 956 h 1072"/>
                <a:gd name="connsiteX176" fmla="*/ 1264 w 5810"/>
                <a:gd name="connsiteY176" fmla="*/ 956 h 1072"/>
                <a:gd name="connsiteX177" fmla="*/ 1323 w 5810"/>
                <a:gd name="connsiteY177" fmla="*/ 950 h 1072"/>
                <a:gd name="connsiteX178" fmla="*/ 1379 w 5810"/>
                <a:gd name="connsiteY178" fmla="*/ 935 h 1072"/>
                <a:gd name="connsiteX179" fmla="*/ 1433 w 5810"/>
                <a:gd name="connsiteY179" fmla="*/ 913 h 1072"/>
                <a:gd name="connsiteX180" fmla="*/ 1480 w 5810"/>
                <a:gd name="connsiteY180" fmla="*/ 884 h 1072"/>
                <a:gd name="connsiteX181" fmla="*/ 1526 w 5810"/>
                <a:gd name="connsiteY181" fmla="*/ 846 h 1072"/>
                <a:gd name="connsiteX182" fmla="*/ 1569 w 5810"/>
                <a:gd name="connsiteY182" fmla="*/ 803 h 1072"/>
                <a:gd name="connsiteX183" fmla="*/ 1608 w 5810"/>
                <a:gd name="connsiteY183" fmla="*/ 755 h 1072"/>
                <a:gd name="connsiteX184" fmla="*/ 1648 w 5810"/>
                <a:gd name="connsiteY184" fmla="*/ 703 h 1072"/>
                <a:gd name="connsiteX185" fmla="*/ 1687 w 5810"/>
                <a:gd name="connsiteY185" fmla="*/ 649 h 1072"/>
                <a:gd name="connsiteX186" fmla="*/ 1798 w 5810"/>
                <a:gd name="connsiteY186" fmla="*/ 475 h 1072"/>
                <a:gd name="connsiteX187" fmla="*/ 1838 w 5810"/>
                <a:gd name="connsiteY187" fmla="*/ 415 h 1072"/>
                <a:gd name="connsiteX188" fmla="*/ 1879 w 5810"/>
                <a:gd name="connsiteY188" fmla="*/ 357 h 1072"/>
                <a:gd name="connsiteX189" fmla="*/ 1922 w 5810"/>
                <a:gd name="connsiteY189" fmla="*/ 299 h 1072"/>
                <a:gd name="connsiteX190" fmla="*/ 1968 w 5810"/>
                <a:gd name="connsiteY190" fmla="*/ 245 h 1072"/>
                <a:gd name="connsiteX191" fmla="*/ 2015 w 5810"/>
                <a:gd name="connsiteY191" fmla="*/ 193 h 1072"/>
                <a:gd name="connsiteX192" fmla="*/ 2069 w 5810"/>
                <a:gd name="connsiteY192" fmla="*/ 145 h 1072"/>
                <a:gd name="connsiteX193" fmla="*/ 2124 w 5810"/>
                <a:gd name="connsiteY193" fmla="*/ 104 h 1072"/>
                <a:gd name="connsiteX194" fmla="*/ 2186 w 5810"/>
                <a:gd name="connsiteY194" fmla="*/ 69 h 1072"/>
                <a:gd name="connsiteX195" fmla="*/ 2252 w 5810"/>
                <a:gd name="connsiteY195" fmla="*/ 40 h 1072"/>
                <a:gd name="connsiteX196" fmla="*/ 2325 w 5810"/>
                <a:gd name="connsiteY196" fmla="*/ 19 h 1072"/>
                <a:gd name="connsiteX197" fmla="*/ 2403 w 5810"/>
                <a:gd name="connsiteY197" fmla="*/ 6 h 1072"/>
                <a:gd name="connsiteX198" fmla="*/ 2473 w 5810"/>
                <a:gd name="connsiteY198" fmla="*/ 4 h 1072"/>
                <a:gd name="connsiteX199" fmla="*/ 2539 w 5810"/>
                <a:gd name="connsiteY199" fmla="*/ 13 h 1072"/>
                <a:gd name="connsiteX200" fmla="*/ 2599 w 5810"/>
                <a:gd name="connsiteY200" fmla="*/ 27 h 1072"/>
                <a:gd name="connsiteX201" fmla="*/ 2657 w 5810"/>
                <a:gd name="connsiteY201" fmla="*/ 50 h 1072"/>
                <a:gd name="connsiteX202" fmla="*/ 2711 w 5810"/>
                <a:gd name="connsiteY202" fmla="*/ 81 h 1072"/>
                <a:gd name="connsiteX203" fmla="*/ 2760 w 5810"/>
                <a:gd name="connsiteY203" fmla="*/ 116 h 1072"/>
                <a:gd name="connsiteX204" fmla="*/ 2806 w 5810"/>
                <a:gd name="connsiteY204" fmla="*/ 158 h 1072"/>
                <a:gd name="connsiteX205" fmla="*/ 2851 w 5810"/>
                <a:gd name="connsiteY205" fmla="*/ 203 h 1072"/>
                <a:gd name="connsiteX206" fmla="*/ 2893 w 5810"/>
                <a:gd name="connsiteY206" fmla="*/ 251 h 1072"/>
                <a:gd name="connsiteX207" fmla="*/ 2932 w 5810"/>
                <a:gd name="connsiteY207" fmla="*/ 303 h 1072"/>
                <a:gd name="connsiteX208" fmla="*/ 2969 w 5810"/>
                <a:gd name="connsiteY208" fmla="*/ 357 h 1072"/>
                <a:gd name="connsiteX209" fmla="*/ 3004 w 5810"/>
                <a:gd name="connsiteY209" fmla="*/ 413 h 1072"/>
                <a:gd name="connsiteX210" fmla="*/ 3039 w 5810"/>
                <a:gd name="connsiteY210" fmla="*/ 467 h 1072"/>
                <a:gd name="connsiteX211" fmla="*/ 3072 w 5810"/>
                <a:gd name="connsiteY211" fmla="*/ 523 h 1072"/>
                <a:gd name="connsiteX212" fmla="*/ 3109 w 5810"/>
                <a:gd name="connsiteY212" fmla="*/ 585 h 1072"/>
                <a:gd name="connsiteX213" fmla="*/ 3146 w 5810"/>
                <a:gd name="connsiteY213" fmla="*/ 643 h 1072"/>
                <a:gd name="connsiteX214" fmla="*/ 3186 w 5810"/>
                <a:gd name="connsiteY214" fmla="*/ 701 h 1072"/>
                <a:gd name="connsiteX215" fmla="*/ 3223 w 5810"/>
                <a:gd name="connsiteY215" fmla="*/ 755 h 1072"/>
                <a:gd name="connsiteX216" fmla="*/ 3264 w 5810"/>
                <a:gd name="connsiteY216" fmla="*/ 805 h 1072"/>
                <a:gd name="connsiteX217" fmla="*/ 3305 w 5810"/>
                <a:gd name="connsiteY217" fmla="*/ 848 h 1072"/>
                <a:gd name="connsiteX218" fmla="*/ 3349 w 5810"/>
                <a:gd name="connsiteY218" fmla="*/ 886 h 1072"/>
                <a:gd name="connsiteX219" fmla="*/ 3394 w 5810"/>
                <a:gd name="connsiteY219" fmla="*/ 917 h 1072"/>
                <a:gd name="connsiteX220" fmla="*/ 3444 w 5810"/>
                <a:gd name="connsiteY220" fmla="*/ 940 h 1072"/>
                <a:gd name="connsiteX221" fmla="*/ 3497 w 5810"/>
                <a:gd name="connsiteY221" fmla="*/ 952 h 1072"/>
                <a:gd name="connsiteX222" fmla="*/ 3553 w 5810"/>
                <a:gd name="connsiteY222" fmla="*/ 956 h 1072"/>
                <a:gd name="connsiteX223" fmla="*/ 3609 w 5810"/>
                <a:gd name="connsiteY223" fmla="*/ 950 h 1072"/>
                <a:gd name="connsiteX224" fmla="*/ 3659 w 5810"/>
                <a:gd name="connsiteY224" fmla="*/ 935 h 1072"/>
                <a:gd name="connsiteX225" fmla="*/ 3706 w 5810"/>
                <a:gd name="connsiteY225" fmla="*/ 915 h 1072"/>
                <a:gd name="connsiteX226" fmla="*/ 3749 w 5810"/>
                <a:gd name="connsiteY226" fmla="*/ 884 h 1072"/>
                <a:gd name="connsiteX227" fmla="*/ 3789 w 5810"/>
                <a:gd name="connsiteY227" fmla="*/ 848 h 1072"/>
                <a:gd name="connsiteX228" fmla="*/ 3826 w 5810"/>
                <a:gd name="connsiteY228" fmla="*/ 807 h 1072"/>
                <a:gd name="connsiteX229" fmla="*/ 3861 w 5810"/>
                <a:gd name="connsiteY229" fmla="*/ 759 h 1072"/>
                <a:gd name="connsiteX230" fmla="*/ 3894 w 5810"/>
                <a:gd name="connsiteY230" fmla="*/ 709 h 1072"/>
                <a:gd name="connsiteX231" fmla="*/ 3927 w 5810"/>
                <a:gd name="connsiteY231" fmla="*/ 655 h 1072"/>
                <a:gd name="connsiteX232" fmla="*/ 3960 w 5810"/>
                <a:gd name="connsiteY232" fmla="*/ 597 h 1072"/>
                <a:gd name="connsiteX233" fmla="*/ 3993 w 5810"/>
                <a:gd name="connsiteY233" fmla="*/ 537 h 1072"/>
                <a:gd name="connsiteX234" fmla="*/ 4022 w 5810"/>
                <a:gd name="connsiteY234" fmla="*/ 483 h 1072"/>
                <a:gd name="connsiteX235" fmla="*/ 4084 w 5810"/>
                <a:gd name="connsiteY235" fmla="*/ 375 h 1072"/>
                <a:gd name="connsiteX236" fmla="*/ 4154 w 5810"/>
                <a:gd name="connsiteY236" fmla="*/ 272 h 1072"/>
                <a:gd name="connsiteX237" fmla="*/ 4191 w 5810"/>
                <a:gd name="connsiteY237" fmla="*/ 224 h 1072"/>
                <a:gd name="connsiteX238" fmla="*/ 4232 w 5810"/>
                <a:gd name="connsiteY238" fmla="*/ 178 h 1072"/>
                <a:gd name="connsiteX239" fmla="*/ 4276 w 5810"/>
                <a:gd name="connsiteY239" fmla="*/ 137 h 1072"/>
                <a:gd name="connsiteX240" fmla="*/ 4323 w 5810"/>
                <a:gd name="connsiteY240" fmla="*/ 100 h 1072"/>
                <a:gd name="connsiteX241" fmla="*/ 4375 w 5810"/>
                <a:gd name="connsiteY241" fmla="*/ 66 h 1072"/>
                <a:gd name="connsiteX242" fmla="*/ 4433 w 5810"/>
                <a:gd name="connsiteY242" fmla="*/ 40 h 1072"/>
                <a:gd name="connsiteX243" fmla="*/ 4493 w 5810"/>
                <a:gd name="connsiteY243" fmla="*/ 19 h 1072"/>
                <a:gd name="connsiteX244" fmla="*/ 4559 w 5810"/>
                <a:gd name="connsiteY244" fmla="*/ 6 h 1072"/>
                <a:gd name="connsiteX245" fmla="*/ 4631 w 5810"/>
                <a:gd name="connsiteY245" fmla="*/ 0 h 1072"/>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256 w 5810"/>
                <a:gd name="connsiteY146" fmla="*/ 127 h 1072"/>
                <a:gd name="connsiteX147" fmla="*/ 0 w 5810"/>
                <a:gd name="connsiteY147" fmla="*/ 13 h 1072"/>
                <a:gd name="connsiteX148" fmla="*/ 8 w 5810"/>
                <a:gd name="connsiteY148" fmla="*/ 13 h 1072"/>
                <a:gd name="connsiteX149" fmla="*/ 29 w 5810"/>
                <a:gd name="connsiteY149" fmla="*/ 10 h 1072"/>
                <a:gd name="connsiteX150" fmla="*/ 91 w 5810"/>
                <a:gd name="connsiteY150" fmla="*/ 10 h 1072"/>
                <a:gd name="connsiteX151" fmla="*/ 134 w 5810"/>
                <a:gd name="connsiteY151" fmla="*/ 13 h 1072"/>
                <a:gd name="connsiteX152" fmla="*/ 182 w 5810"/>
                <a:gd name="connsiteY152" fmla="*/ 19 h 1072"/>
                <a:gd name="connsiteX153" fmla="*/ 233 w 5810"/>
                <a:gd name="connsiteY153" fmla="*/ 29 h 1072"/>
                <a:gd name="connsiteX154" fmla="*/ 287 w 5810"/>
                <a:gd name="connsiteY154" fmla="*/ 46 h 1072"/>
                <a:gd name="connsiteX155" fmla="*/ 345 w 5810"/>
                <a:gd name="connsiteY155" fmla="*/ 66 h 1072"/>
                <a:gd name="connsiteX156" fmla="*/ 403 w 5810"/>
                <a:gd name="connsiteY156" fmla="*/ 93 h 1072"/>
                <a:gd name="connsiteX157" fmla="*/ 458 w 5810"/>
                <a:gd name="connsiteY157" fmla="*/ 131 h 1072"/>
                <a:gd name="connsiteX158" fmla="*/ 514 w 5810"/>
                <a:gd name="connsiteY158" fmla="*/ 174 h 1072"/>
                <a:gd name="connsiteX159" fmla="*/ 568 w 5810"/>
                <a:gd name="connsiteY159" fmla="*/ 228 h 1072"/>
                <a:gd name="connsiteX160" fmla="*/ 617 w 5810"/>
                <a:gd name="connsiteY160" fmla="*/ 293 h 1072"/>
                <a:gd name="connsiteX161" fmla="*/ 667 w 5810"/>
                <a:gd name="connsiteY161" fmla="*/ 367 h 1072"/>
                <a:gd name="connsiteX162" fmla="*/ 754 w 5810"/>
                <a:gd name="connsiteY162" fmla="*/ 516 h 1072"/>
                <a:gd name="connsiteX163" fmla="*/ 787 w 5810"/>
                <a:gd name="connsiteY163" fmla="*/ 575 h 1072"/>
                <a:gd name="connsiteX164" fmla="*/ 820 w 5810"/>
                <a:gd name="connsiteY164" fmla="*/ 631 h 1072"/>
                <a:gd name="connsiteX165" fmla="*/ 853 w 5810"/>
                <a:gd name="connsiteY165" fmla="*/ 684 h 1072"/>
                <a:gd name="connsiteX166" fmla="*/ 886 w 5810"/>
                <a:gd name="connsiteY166" fmla="*/ 736 h 1072"/>
                <a:gd name="connsiteX167" fmla="*/ 921 w 5810"/>
                <a:gd name="connsiteY167" fmla="*/ 782 h 1072"/>
                <a:gd name="connsiteX168" fmla="*/ 958 w 5810"/>
                <a:gd name="connsiteY168" fmla="*/ 825 h 1072"/>
                <a:gd name="connsiteX169" fmla="*/ 999 w 5810"/>
                <a:gd name="connsiteY169" fmla="*/ 863 h 1072"/>
                <a:gd name="connsiteX170" fmla="*/ 1043 w 5810"/>
                <a:gd name="connsiteY170" fmla="*/ 894 h 1072"/>
                <a:gd name="connsiteX171" fmla="*/ 1090 w 5810"/>
                <a:gd name="connsiteY171" fmla="*/ 921 h 1072"/>
                <a:gd name="connsiteX172" fmla="*/ 1140 w 5810"/>
                <a:gd name="connsiteY172" fmla="*/ 940 h 1072"/>
                <a:gd name="connsiteX173" fmla="*/ 1195 w 5810"/>
                <a:gd name="connsiteY173" fmla="*/ 952 h 1072"/>
                <a:gd name="connsiteX174" fmla="*/ 1257 w 5810"/>
                <a:gd name="connsiteY174" fmla="*/ 956 h 1072"/>
                <a:gd name="connsiteX175" fmla="*/ 1264 w 5810"/>
                <a:gd name="connsiteY175" fmla="*/ 956 h 1072"/>
                <a:gd name="connsiteX176" fmla="*/ 1323 w 5810"/>
                <a:gd name="connsiteY176" fmla="*/ 950 h 1072"/>
                <a:gd name="connsiteX177" fmla="*/ 1379 w 5810"/>
                <a:gd name="connsiteY177" fmla="*/ 935 h 1072"/>
                <a:gd name="connsiteX178" fmla="*/ 1433 w 5810"/>
                <a:gd name="connsiteY178" fmla="*/ 913 h 1072"/>
                <a:gd name="connsiteX179" fmla="*/ 1480 w 5810"/>
                <a:gd name="connsiteY179" fmla="*/ 884 h 1072"/>
                <a:gd name="connsiteX180" fmla="*/ 1526 w 5810"/>
                <a:gd name="connsiteY180" fmla="*/ 846 h 1072"/>
                <a:gd name="connsiteX181" fmla="*/ 1569 w 5810"/>
                <a:gd name="connsiteY181" fmla="*/ 803 h 1072"/>
                <a:gd name="connsiteX182" fmla="*/ 1608 w 5810"/>
                <a:gd name="connsiteY182" fmla="*/ 755 h 1072"/>
                <a:gd name="connsiteX183" fmla="*/ 1648 w 5810"/>
                <a:gd name="connsiteY183" fmla="*/ 703 h 1072"/>
                <a:gd name="connsiteX184" fmla="*/ 1687 w 5810"/>
                <a:gd name="connsiteY184" fmla="*/ 649 h 1072"/>
                <a:gd name="connsiteX185" fmla="*/ 1798 w 5810"/>
                <a:gd name="connsiteY185" fmla="*/ 475 h 1072"/>
                <a:gd name="connsiteX186" fmla="*/ 1838 w 5810"/>
                <a:gd name="connsiteY186" fmla="*/ 415 h 1072"/>
                <a:gd name="connsiteX187" fmla="*/ 1879 w 5810"/>
                <a:gd name="connsiteY187" fmla="*/ 357 h 1072"/>
                <a:gd name="connsiteX188" fmla="*/ 1922 w 5810"/>
                <a:gd name="connsiteY188" fmla="*/ 299 h 1072"/>
                <a:gd name="connsiteX189" fmla="*/ 1968 w 5810"/>
                <a:gd name="connsiteY189" fmla="*/ 245 h 1072"/>
                <a:gd name="connsiteX190" fmla="*/ 2015 w 5810"/>
                <a:gd name="connsiteY190" fmla="*/ 193 h 1072"/>
                <a:gd name="connsiteX191" fmla="*/ 2069 w 5810"/>
                <a:gd name="connsiteY191" fmla="*/ 145 h 1072"/>
                <a:gd name="connsiteX192" fmla="*/ 2124 w 5810"/>
                <a:gd name="connsiteY192" fmla="*/ 104 h 1072"/>
                <a:gd name="connsiteX193" fmla="*/ 2186 w 5810"/>
                <a:gd name="connsiteY193" fmla="*/ 69 h 1072"/>
                <a:gd name="connsiteX194" fmla="*/ 2252 w 5810"/>
                <a:gd name="connsiteY194" fmla="*/ 40 h 1072"/>
                <a:gd name="connsiteX195" fmla="*/ 2325 w 5810"/>
                <a:gd name="connsiteY195" fmla="*/ 19 h 1072"/>
                <a:gd name="connsiteX196" fmla="*/ 2403 w 5810"/>
                <a:gd name="connsiteY196" fmla="*/ 6 h 1072"/>
                <a:gd name="connsiteX197" fmla="*/ 2473 w 5810"/>
                <a:gd name="connsiteY197" fmla="*/ 4 h 1072"/>
                <a:gd name="connsiteX198" fmla="*/ 2539 w 5810"/>
                <a:gd name="connsiteY198" fmla="*/ 13 h 1072"/>
                <a:gd name="connsiteX199" fmla="*/ 2599 w 5810"/>
                <a:gd name="connsiteY199" fmla="*/ 27 h 1072"/>
                <a:gd name="connsiteX200" fmla="*/ 2657 w 5810"/>
                <a:gd name="connsiteY200" fmla="*/ 50 h 1072"/>
                <a:gd name="connsiteX201" fmla="*/ 2711 w 5810"/>
                <a:gd name="connsiteY201" fmla="*/ 81 h 1072"/>
                <a:gd name="connsiteX202" fmla="*/ 2760 w 5810"/>
                <a:gd name="connsiteY202" fmla="*/ 116 h 1072"/>
                <a:gd name="connsiteX203" fmla="*/ 2806 w 5810"/>
                <a:gd name="connsiteY203" fmla="*/ 158 h 1072"/>
                <a:gd name="connsiteX204" fmla="*/ 2851 w 5810"/>
                <a:gd name="connsiteY204" fmla="*/ 203 h 1072"/>
                <a:gd name="connsiteX205" fmla="*/ 2893 w 5810"/>
                <a:gd name="connsiteY205" fmla="*/ 251 h 1072"/>
                <a:gd name="connsiteX206" fmla="*/ 2932 w 5810"/>
                <a:gd name="connsiteY206" fmla="*/ 303 h 1072"/>
                <a:gd name="connsiteX207" fmla="*/ 2969 w 5810"/>
                <a:gd name="connsiteY207" fmla="*/ 357 h 1072"/>
                <a:gd name="connsiteX208" fmla="*/ 3004 w 5810"/>
                <a:gd name="connsiteY208" fmla="*/ 413 h 1072"/>
                <a:gd name="connsiteX209" fmla="*/ 3039 w 5810"/>
                <a:gd name="connsiteY209" fmla="*/ 467 h 1072"/>
                <a:gd name="connsiteX210" fmla="*/ 3072 w 5810"/>
                <a:gd name="connsiteY210" fmla="*/ 523 h 1072"/>
                <a:gd name="connsiteX211" fmla="*/ 3109 w 5810"/>
                <a:gd name="connsiteY211" fmla="*/ 585 h 1072"/>
                <a:gd name="connsiteX212" fmla="*/ 3146 w 5810"/>
                <a:gd name="connsiteY212" fmla="*/ 643 h 1072"/>
                <a:gd name="connsiteX213" fmla="*/ 3186 w 5810"/>
                <a:gd name="connsiteY213" fmla="*/ 701 h 1072"/>
                <a:gd name="connsiteX214" fmla="*/ 3223 w 5810"/>
                <a:gd name="connsiteY214" fmla="*/ 755 h 1072"/>
                <a:gd name="connsiteX215" fmla="*/ 3264 w 5810"/>
                <a:gd name="connsiteY215" fmla="*/ 805 h 1072"/>
                <a:gd name="connsiteX216" fmla="*/ 3305 w 5810"/>
                <a:gd name="connsiteY216" fmla="*/ 848 h 1072"/>
                <a:gd name="connsiteX217" fmla="*/ 3349 w 5810"/>
                <a:gd name="connsiteY217" fmla="*/ 886 h 1072"/>
                <a:gd name="connsiteX218" fmla="*/ 3394 w 5810"/>
                <a:gd name="connsiteY218" fmla="*/ 917 h 1072"/>
                <a:gd name="connsiteX219" fmla="*/ 3444 w 5810"/>
                <a:gd name="connsiteY219" fmla="*/ 940 h 1072"/>
                <a:gd name="connsiteX220" fmla="*/ 3497 w 5810"/>
                <a:gd name="connsiteY220" fmla="*/ 952 h 1072"/>
                <a:gd name="connsiteX221" fmla="*/ 3553 w 5810"/>
                <a:gd name="connsiteY221" fmla="*/ 956 h 1072"/>
                <a:gd name="connsiteX222" fmla="*/ 3609 w 5810"/>
                <a:gd name="connsiteY222" fmla="*/ 950 h 1072"/>
                <a:gd name="connsiteX223" fmla="*/ 3659 w 5810"/>
                <a:gd name="connsiteY223" fmla="*/ 935 h 1072"/>
                <a:gd name="connsiteX224" fmla="*/ 3706 w 5810"/>
                <a:gd name="connsiteY224" fmla="*/ 915 h 1072"/>
                <a:gd name="connsiteX225" fmla="*/ 3749 w 5810"/>
                <a:gd name="connsiteY225" fmla="*/ 884 h 1072"/>
                <a:gd name="connsiteX226" fmla="*/ 3789 w 5810"/>
                <a:gd name="connsiteY226" fmla="*/ 848 h 1072"/>
                <a:gd name="connsiteX227" fmla="*/ 3826 w 5810"/>
                <a:gd name="connsiteY227" fmla="*/ 807 h 1072"/>
                <a:gd name="connsiteX228" fmla="*/ 3861 w 5810"/>
                <a:gd name="connsiteY228" fmla="*/ 759 h 1072"/>
                <a:gd name="connsiteX229" fmla="*/ 3894 w 5810"/>
                <a:gd name="connsiteY229" fmla="*/ 709 h 1072"/>
                <a:gd name="connsiteX230" fmla="*/ 3927 w 5810"/>
                <a:gd name="connsiteY230" fmla="*/ 655 h 1072"/>
                <a:gd name="connsiteX231" fmla="*/ 3960 w 5810"/>
                <a:gd name="connsiteY231" fmla="*/ 597 h 1072"/>
                <a:gd name="connsiteX232" fmla="*/ 3993 w 5810"/>
                <a:gd name="connsiteY232" fmla="*/ 537 h 1072"/>
                <a:gd name="connsiteX233" fmla="*/ 4022 w 5810"/>
                <a:gd name="connsiteY233" fmla="*/ 483 h 1072"/>
                <a:gd name="connsiteX234" fmla="*/ 4084 w 5810"/>
                <a:gd name="connsiteY234" fmla="*/ 375 h 1072"/>
                <a:gd name="connsiteX235" fmla="*/ 4154 w 5810"/>
                <a:gd name="connsiteY235" fmla="*/ 272 h 1072"/>
                <a:gd name="connsiteX236" fmla="*/ 4191 w 5810"/>
                <a:gd name="connsiteY236" fmla="*/ 224 h 1072"/>
                <a:gd name="connsiteX237" fmla="*/ 4232 w 5810"/>
                <a:gd name="connsiteY237" fmla="*/ 178 h 1072"/>
                <a:gd name="connsiteX238" fmla="*/ 4276 w 5810"/>
                <a:gd name="connsiteY238" fmla="*/ 137 h 1072"/>
                <a:gd name="connsiteX239" fmla="*/ 4323 w 5810"/>
                <a:gd name="connsiteY239" fmla="*/ 100 h 1072"/>
                <a:gd name="connsiteX240" fmla="*/ 4375 w 5810"/>
                <a:gd name="connsiteY240" fmla="*/ 66 h 1072"/>
                <a:gd name="connsiteX241" fmla="*/ 4433 w 5810"/>
                <a:gd name="connsiteY241" fmla="*/ 40 h 1072"/>
                <a:gd name="connsiteX242" fmla="*/ 4493 w 5810"/>
                <a:gd name="connsiteY242" fmla="*/ 19 h 1072"/>
                <a:gd name="connsiteX243" fmla="*/ 4559 w 5810"/>
                <a:gd name="connsiteY243" fmla="*/ 6 h 1072"/>
                <a:gd name="connsiteX244" fmla="*/ 4631 w 5810"/>
                <a:gd name="connsiteY244" fmla="*/ 0 h 1072"/>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256 w 5810"/>
                <a:gd name="connsiteY146" fmla="*/ 127 h 1072"/>
                <a:gd name="connsiteX147" fmla="*/ 0 w 5810"/>
                <a:gd name="connsiteY147" fmla="*/ 13 h 1072"/>
                <a:gd name="connsiteX148" fmla="*/ 8 w 5810"/>
                <a:gd name="connsiteY148" fmla="*/ 13 h 1072"/>
                <a:gd name="connsiteX149" fmla="*/ 91 w 5810"/>
                <a:gd name="connsiteY149" fmla="*/ 10 h 1072"/>
                <a:gd name="connsiteX150" fmla="*/ 134 w 5810"/>
                <a:gd name="connsiteY150" fmla="*/ 13 h 1072"/>
                <a:gd name="connsiteX151" fmla="*/ 182 w 5810"/>
                <a:gd name="connsiteY151" fmla="*/ 19 h 1072"/>
                <a:gd name="connsiteX152" fmla="*/ 233 w 5810"/>
                <a:gd name="connsiteY152" fmla="*/ 29 h 1072"/>
                <a:gd name="connsiteX153" fmla="*/ 287 w 5810"/>
                <a:gd name="connsiteY153" fmla="*/ 46 h 1072"/>
                <a:gd name="connsiteX154" fmla="*/ 345 w 5810"/>
                <a:gd name="connsiteY154" fmla="*/ 66 h 1072"/>
                <a:gd name="connsiteX155" fmla="*/ 403 w 5810"/>
                <a:gd name="connsiteY155" fmla="*/ 93 h 1072"/>
                <a:gd name="connsiteX156" fmla="*/ 458 w 5810"/>
                <a:gd name="connsiteY156" fmla="*/ 131 h 1072"/>
                <a:gd name="connsiteX157" fmla="*/ 514 w 5810"/>
                <a:gd name="connsiteY157" fmla="*/ 174 h 1072"/>
                <a:gd name="connsiteX158" fmla="*/ 568 w 5810"/>
                <a:gd name="connsiteY158" fmla="*/ 228 h 1072"/>
                <a:gd name="connsiteX159" fmla="*/ 617 w 5810"/>
                <a:gd name="connsiteY159" fmla="*/ 293 h 1072"/>
                <a:gd name="connsiteX160" fmla="*/ 667 w 5810"/>
                <a:gd name="connsiteY160" fmla="*/ 367 h 1072"/>
                <a:gd name="connsiteX161" fmla="*/ 754 w 5810"/>
                <a:gd name="connsiteY161" fmla="*/ 516 h 1072"/>
                <a:gd name="connsiteX162" fmla="*/ 787 w 5810"/>
                <a:gd name="connsiteY162" fmla="*/ 575 h 1072"/>
                <a:gd name="connsiteX163" fmla="*/ 820 w 5810"/>
                <a:gd name="connsiteY163" fmla="*/ 631 h 1072"/>
                <a:gd name="connsiteX164" fmla="*/ 853 w 5810"/>
                <a:gd name="connsiteY164" fmla="*/ 684 h 1072"/>
                <a:gd name="connsiteX165" fmla="*/ 886 w 5810"/>
                <a:gd name="connsiteY165" fmla="*/ 736 h 1072"/>
                <a:gd name="connsiteX166" fmla="*/ 921 w 5810"/>
                <a:gd name="connsiteY166" fmla="*/ 782 h 1072"/>
                <a:gd name="connsiteX167" fmla="*/ 958 w 5810"/>
                <a:gd name="connsiteY167" fmla="*/ 825 h 1072"/>
                <a:gd name="connsiteX168" fmla="*/ 999 w 5810"/>
                <a:gd name="connsiteY168" fmla="*/ 863 h 1072"/>
                <a:gd name="connsiteX169" fmla="*/ 1043 w 5810"/>
                <a:gd name="connsiteY169" fmla="*/ 894 h 1072"/>
                <a:gd name="connsiteX170" fmla="*/ 1090 w 5810"/>
                <a:gd name="connsiteY170" fmla="*/ 921 h 1072"/>
                <a:gd name="connsiteX171" fmla="*/ 1140 w 5810"/>
                <a:gd name="connsiteY171" fmla="*/ 940 h 1072"/>
                <a:gd name="connsiteX172" fmla="*/ 1195 w 5810"/>
                <a:gd name="connsiteY172" fmla="*/ 952 h 1072"/>
                <a:gd name="connsiteX173" fmla="*/ 1257 w 5810"/>
                <a:gd name="connsiteY173" fmla="*/ 956 h 1072"/>
                <a:gd name="connsiteX174" fmla="*/ 1264 w 5810"/>
                <a:gd name="connsiteY174" fmla="*/ 956 h 1072"/>
                <a:gd name="connsiteX175" fmla="*/ 1323 w 5810"/>
                <a:gd name="connsiteY175" fmla="*/ 950 h 1072"/>
                <a:gd name="connsiteX176" fmla="*/ 1379 w 5810"/>
                <a:gd name="connsiteY176" fmla="*/ 935 h 1072"/>
                <a:gd name="connsiteX177" fmla="*/ 1433 w 5810"/>
                <a:gd name="connsiteY177" fmla="*/ 913 h 1072"/>
                <a:gd name="connsiteX178" fmla="*/ 1480 w 5810"/>
                <a:gd name="connsiteY178" fmla="*/ 884 h 1072"/>
                <a:gd name="connsiteX179" fmla="*/ 1526 w 5810"/>
                <a:gd name="connsiteY179" fmla="*/ 846 h 1072"/>
                <a:gd name="connsiteX180" fmla="*/ 1569 w 5810"/>
                <a:gd name="connsiteY180" fmla="*/ 803 h 1072"/>
                <a:gd name="connsiteX181" fmla="*/ 1608 w 5810"/>
                <a:gd name="connsiteY181" fmla="*/ 755 h 1072"/>
                <a:gd name="connsiteX182" fmla="*/ 1648 w 5810"/>
                <a:gd name="connsiteY182" fmla="*/ 703 h 1072"/>
                <a:gd name="connsiteX183" fmla="*/ 1687 w 5810"/>
                <a:gd name="connsiteY183" fmla="*/ 649 h 1072"/>
                <a:gd name="connsiteX184" fmla="*/ 1798 w 5810"/>
                <a:gd name="connsiteY184" fmla="*/ 475 h 1072"/>
                <a:gd name="connsiteX185" fmla="*/ 1838 w 5810"/>
                <a:gd name="connsiteY185" fmla="*/ 415 h 1072"/>
                <a:gd name="connsiteX186" fmla="*/ 1879 w 5810"/>
                <a:gd name="connsiteY186" fmla="*/ 357 h 1072"/>
                <a:gd name="connsiteX187" fmla="*/ 1922 w 5810"/>
                <a:gd name="connsiteY187" fmla="*/ 299 h 1072"/>
                <a:gd name="connsiteX188" fmla="*/ 1968 w 5810"/>
                <a:gd name="connsiteY188" fmla="*/ 245 h 1072"/>
                <a:gd name="connsiteX189" fmla="*/ 2015 w 5810"/>
                <a:gd name="connsiteY189" fmla="*/ 193 h 1072"/>
                <a:gd name="connsiteX190" fmla="*/ 2069 w 5810"/>
                <a:gd name="connsiteY190" fmla="*/ 145 h 1072"/>
                <a:gd name="connsiteX191" fmla="*/ 2124 w 5810"/>
                <a:gd name="connsiteY191" fmla="*/ 104 h 1072"/>
                <a:gd name="connsiteX192" fmla="*/ 2186 w 5810"/>
                <a:gd name="connsiteY192" fmla="*/ 69 h 1072"/>
                <a:gd name="connsiteX193" fmla="*/ 2252 w 5810"/>
                <a:gd name="connsiteY193" fmla="*/ 40 h 1072"/>
                <a:gd name="connsiteX194" fmla="*/ 2325 w 5810"/>
                <a:gd name="connsiteY194" fmla="*/ 19 h 1072"/>
                <a:gd name="connsiteX195" fmla="*/ 2403 w 5810"/>
                <a:gd name="connsiteY195" fmla="*/ 6 h 1072"/>
                <a:gd name="connsiteX196" fmla="*/ 2473 w 5810"/>
                <a:gd name="connsiteY196" fmla="*/ 4 h 1072"/>
                <a:gd name="connsiteX197" fmla="*/ 2539 w 5810"/>
                <a:gd name="connsiteY197" fmla="*/ 13 h 1072"/>
                <a:gd name="connsiteX198" fmla="*/ 2599 w 5810"/>
                <a:gd name="connsiteY198" fmla="*/ 27 h 1072"/>
                <a:gd name="connsiteX199" fmla="*/ 2657 w 5810"/>
                <a:gd name="connsiteY199" fmla="*/ 50 h 1072"/>
                <a:gd name="connsiteX200" fmla="*/ 2711 w 5810"/>
                <a:gd name="connsiteY200" fmla="*/ 81 h 1072"/>
                <a:gd name="connsiteX201" fmla="*/ 2760 w 5810"/>
                <a:gd name="connsiteY201" fmla="*/ 116 h 1072"/>
                <a:gd name="connsiteX202" fmla="*/ 2806 w 5810"/>
                <a:gd name="connsiteY202" fmla="*/ 158 h 1072"/>
                <a:gd name="connsiteX203" fmla="*/ 2851 w 5810"/>
                <a:gd name="connsiteY203" fmla="*/ 203 h 1072"/>
                <a:gd name="connsiteX204" fmla="*/ 2893 w 5810"/>
                <a:gd name="connsiteY204" fmla="*/ 251 h 1072"/>
                <a:gd name="connsiteX205" fmla="*/ 2932 w 5810"/>
                <a:gd name="connsiteY205" fmla="*/ 303 h 1072"/>
                <a:gd name="connsiteX206" fmla="*/ 2969 w 5810"/>
                <a:gd name="connsiteY206" fmla="*/ 357 h 1072"/>
                <a:gd name="connsiteX207" fmla="*/ 3004 w 5810"/>
                <a:gd name="connsiteY207" fmla="*/ 413 h 1072"/>
                <a:gd name="connsiteX208" fmla="*/ 3039 w 5810"/>
                <a:gd name="connsiteY208" fmla="*/ 467 h 1072"/>
                <a:gd name="connsiteX209" fmla="*/ 3072 w 5810"/>
                <a:gd name="connsiteY209" fmla="*/ 523 h 1072"/>
                <a:gd name="connsiteX210" fmla="*/ 3109 w 5810"/>
                <a:gd name="connsiteY210" fmla="*/ 585 h 1072"/>
                <a:gd name="connsiteX211" fmla="*/ 3146 w 5810"/>
                <a:gd name="connsiteY211" fmla="*/ 643 h 1072"/>
                <a:gd name="connsiteX212" fmla="*/ 3186 w 5810"/>
                <a:gd name="connsiteY212" fmla="*/ 701 h 1072"/>
                <a:gd name="connsiteX213" fmla="*/ 3223 w 5810"/>
                <a:gd name="connsiteY213" fmla="*/ 755 h 1072"/>
                <a:gd name="connsiteX214" fmla="*/ 3264 w 5810"/>
                <a:gd name="connsiteY214" fmla="*/ 805 h 1072"/>
                <a:gd name="connsiteX215" fmla="*/ 3305 w 5810"/>
                <a:gd name="connsiteY215" fmla="*/ 848 h 1072"/>
                <a:gd name="connsiteX216" fmla="*/ 3349 w 5810"/>
                <a:gd name="connsiteY216" fmla="*/ 886 h 1072"/>
                <a:gd name="connsiteX217" fmla="*/ 3394 w 5810"/>
                <a:gd name="connsiteY217" fmla="*/ 917 h 1072"/>
                <a:gd name="connsiteX218" fmla="*/ 3444 w 5810"/>
                <a:gd name="connsiteY218" fmla="*/ 940 h 1072"/>
                <a:gd name="connsiteX219" fmla="*/ 3497 w 5810"/>
                <a:gd name="connsiteY219" fmla="*/ 952 h 1072"/>
                <a:gd name="connsiteX220" fmla="*/ 3553 w 5810"/>
                <a:gd name="connsiteY220" fmla="*/ 956 h 1072"/>
                <a:gd name="connsiteX221" fmla="*/ 3609 w 5810"/>
                <a:gd name="connsiteY221" fmla="*/ 950 h 1072"/>
                <a:gd name="connsiteX222" fmla="*/ 3659 w 5810"/>
                <a:gd name="connsiteY222" fmla="*/ 935 h 1072"/>
                <a:gd name="connsiteX223" fmla="*/ 3706 w 5810"/>
                <a:gd name="connsiteY223" fmla="*/ 915 h 1072"/>
                <a:gd name="connsiteX224" fmla="*/ 3749 w 5810"/>
                <a:gd name="connsiteY224" fmla="*/ 884 h 1072"/>
                <a:gd name="connsiteX225" fmla="*/ 3789 w 5810"/>
                <a:gd name="connsiteY225" fmla="*/ 848 h 1072"/>
                <a:gd name="connsiteX226" fmla="*/ 3826 w 5810"/>
                <a:gd name="connsiteY226" fmla="*/ 807 h 1072"/>
                <a:gd name="connsiteX227" fmla="*/ 3861 w 5810"/>
                <a:gd name="connsiteY227" fmla="*/ 759 h 1072"/>
                <a:gd name="connsiteX228" fmla="*/ 3894 w 5810"/>
                <a:gd name="connsiteY228" fmla="*/ 709 h 1072"/>
                <a:gd name="connsiteX229" fmla="*/ 3927 w 5810"/>
                <a:gd name="connsiteY229" fmla="*/ 655 h 1072"/>
                <a:gd name="connsiteX230" fmla="*/ 3960 w 5810"/>
                <a:gd name="connsiteY230" fmla="*/ 597 h 1072"/>
                <a:gd name="connsiteX231" fmla="*/ 3993 w 5810"/>
                <a:gd name="connsiteY231" fmla="*/ 537 h 1072"/>
                <a:gd name="connsiteX232" fmla="*/ 4022 w 5810"/>
                <a:gd name="connsiteY232" fmla="*/ 483 h 1072"/>
                <a:gd name="connsiteX233" fmla="*/ 4084 w 5810"/>
                <a:gd name="connsiteY233" fmla="*/ 375 h 1072"/>
                <a:gd name="connsiteX234" fmla="*/ 4154 w 5810"/>
                <a:gd name="connsiteY234" fmla="*/ 272 h 1072"/>
                <a:gd name="connsiteX235" fmla="*/ 4191 w 5810"/>
                <a:gd name="connsiteY235" fmla="*/ 224 h 1072"/>
                <a:gd name="connsiteX236" fmla="*/ 4232 w 5810"/>
                <a:gd name="connsiteY236" fmla="*/ 178 h 1072"/>
                <a:gd name="connsiteX237" fmla="*/ 4276 w 5810"/>
                <a:gd name="connsiteY237" fmla="*/ 137 h 1072"/>
                <a:gd name="connsiteX238" fmla="*/ 4323 w 5810"/>
                <a:gd name="connsiteY238" fmla="*/ 100 h 1072"/>
                <a:gd name="connsiteX239" fmla="*/ 4375 w 5810"/>
                <a:gd name="connsiteY239" fmla="*/ 66 h 1072"/>
                <a:gd name="connsiteX240" fmla="*/ 4433 w 5810"/>
                <a:gd name="connsiteY240" fmla="*/ 40 h 1072"/>
                <a:gd name="connsiteX241" fmla="*/ 4493 w 5810"/>
                <a:gd name="connsiteY241" fmla="*/ 19 h 1072"/>
                <a:gd name="connsiteX242" fmla="*/ 4559 w 5810"/>
                <a:gd name="connsiteY242" fmla="*/ 6 h 1072"/>
                <a:gd name="connsiteX243" fmla="*/ 4631 w 5810"/>
                <a:gd name="connsiteY243" fmla="*/ 0 h 1072"/>
                <a:gd name="connsiteX0" fmla="*/ 4631 w 5810"/>
                <a:gd name="connsiteY0" fmla="*/ 0 h 1072"/>
                <a:gd name="connsiteX1" fmla="*/ 4681 w 5810"/>
                <a:gd name="connsiteY1" fmla="*/ 0 h 1072"/>
                <a:gd name="connsiteX2" fmla="*/ 4709 w 5810"/>
                <a:gd name="connsiteY2" fmla="*/ 4 h 1072"/>
                <a:gd name="connsiteX3" fmla="*/ 4740 w 5810"/>
                <a:gd name="connsiteY3" fmla="*/ 13 h 1072"/>
                <a:gd name="connsiteX4" fmla="*/ 4778 w 5810"/>
                <a:gd name="connsiteY4" fmla="*/ 23 h 1072"/>
                <a:gd name="connsiteX5" fmla="*/ 4819 w 5810"/>
                <a:gd name="connsiteY5" fmla="*/ 40 h 1072"/>
                <a:gd name="connsiteX6" fmla="*/ 4862 w 5810"/>
                <a:gd name="connsiteY6" fmla="*/ 60 h 1072"/>
                <a:gd name="connsiteX7" fmla="*/ 4910 w 5810"/>
                <a:gd name="connsiteY7" fmla="*/ 89 h 1072"/>
                <a:gd name="connsiteX8" fmla="*/ 4959 w 5810"/>
                <a:gd name="connsiteY8" fmla="*/ 125 h 1072"/>
                <a:gd name="connsiteX9" fmla="*/ 5009 w 5810"/>
                <a:gd name="connsiteY9" fmla="*/ 170 h 1072"/>
                <a:gd name="connsiteX10" fmla="*/ 5060 w 5810"/>
                <a:gd name="connsiteY10" fmla="*/ 224 h 1072"/>
                <a:gd name="connsiteX11" fmla="*/ 5112 w 5810"/>
                <a:gd name="connsiteY11" fmla="*/ 286 h 1072"/>
                <a:gd name="connsiteX12" fmla="*/ 5164 w 5810"/>
                <a:gd name="connsiteY12" fmla="*/ 361 h 1072"/>
                <a:gd name="connsiteX13" fmla="*/ 5215 w 5810"/>
                <a:gd name="connsiteY13" fmla="*/ 448 h 1072"/>
                <a:gd name="connsiteX14" fmla="*/ 5267 w 5810"/>
                <a:gd name="connsiteY14" fmla="*/ 548 h 1072"/>
                <a:gd name="connsiteX15" fmla="*/ 5312 w 5810"/>
                <a:gd name="connsiteY15" fmla="*/ 633 h 1072"/>
                <a:gd name="connsiteX16" fmla="*/ 5358 w 5810"/>
                <a:gd name="connsiteY16" fmla="*/ 705 h 1072"/>
                <a:gd name="connsiteX17" fmla="*/ 5405 w 5810"/>
                <a:gd name="connsiteY17" fmla="*/ 767 h 1072"/>
                <a:gd name="connsiteX18" fmla="*/ 5453 w 5810"/>
                <a:gd name="connsiteY18" fmla="*/ 819 h 1072"/>
                <a:gd name="connsiteX19" fmla="*/ 5498 w 5810"/>
                <a:gd name="connsiteY19" fmla="*/ 863 h 1072"/>
                <a:gd name="connsiteX20" fmla="*/ 5546 w 5810"/>
                <a:gd name="connsiteY20" fmla="*/ 898 h 1072"/>
                <a:gd name="connsiteX21" fmla="*/ 5589 w 5810"/>
                <a:gd name="connsiteY21" fmla="*/ 927 h 1072"/>
                <a:gd name="connsiteX22" fmla="*/ 5632 w 5810"/>
                <a:gd name="connsiteY22" fmla="*/ 948 h 1072"/>
                <a:gd name="connsiteX23" fmla="*/ 5669 w 5810"/>
                <a:gd name="connsiteY23" fmla="*/ 962 h 1072"/>
                <a:gd name="connsiteX24" fmla="*/ 5707 w 5810"/>
                <a:gd name="connsiteY24" fmla="*/ 973 h 1072"/>
                <a:gd name="connsiteX25" fmla="*/ 5736 w 5810"/>
                <a:gd name="connsiteY25" fmla="*/ 981 h 1072"/>
                <a:gd name="connsiteX26" fmla="*/ 5762 w 5810"/>
                <a:gd name="connsiteY26" fmla="*/ 983 h 1072"/>
                <a:gd name="connsiteX27" fmla="*/ 5781 w 5810"/>
                <a:gd name="connsiteY27" fmla="*/ 985 h 1072"/>
                <a:gd name="connsiteX28" fmla="*/ 5802 w 5810"/>
                <a:gd name="connsiteY28" fmla="*/ 985 h 1072"/>
                <a:gd name="connsiteX29" fmla="*/ 5810 w 5810"/>
                <a:gd name="connsiteY29" fmla="*/ 1072 h 1072"/>
                <a:gd name="connsiteX30" fmla="*/ 5775 w 5810"/>
                <a:gd name="connsiteY30" fmla="*/ 1072 h 1072"/>
                <a:gd name="connsiteX31" fmla="*/ 5748 w 5810"/>
                <a:gd name="connsiteY31" fmla="*/ 1070 h 1072"/>
                <a:gd name="connsiteX32" fmla="*/ 5717 w 5810"/>
                <a:gd name="connsiteY32" fmla="*/ 1064 h 1072"/>
                <a:gd name="connsiteX33" fmla="*/ 5680 w 5810"/>
                <a:gd name="connsiteY33" fmla="*/ 1056 h 1072"/>
                <a:gd name="connsiteX34" fmla="*/ 5638 w 5810"/>
                <a:gd name="connsiteY34" fmla="*/ 1043 h 1072"/>
                <a:gd name="connsiteX35" fmla="*/ 5593 w 5810"/>
                <a:gd name="connsiteY35" fmla="*/ 1025 h 1072"/>
                <a:gd name="connsiteX36" fmla="*/ 5546 w 5810"/>
                <a:gd name="connsiteY36" fmla="*/ 1002 h 1072"/>
                <a:gd name="connsiteX37" fmla="*/ 5496 w 5810"/>
                <a:gd name="connsiteY37" fmla="*/ 971 h 1072"/>
                <a:gd name="connsiteX38" fmla="*/ 5444 w 5810"/>
                <a:gd name="connsiteY38" fmla="*/ 931 h 1072"/>
                <a:gd name="connsiteX39" fmla="*/ 5393 w 5810"/>
                <a:gd name="connsiteY39" fmla="*/ 881 h 1072"/>
                <a:gd name="connsiteX40" fmla="*/ 5339 w 5810"/>
                <a:gd name="connsiteY40" fmla="*/ 823 h 1072"/>
                <a:gd name="connsiteX41" fmla="*/ 5288 w 5810"/>
                <a:gd name="connsiteY41" fmla="*/ 755 h 1072"/>
                <a:gd name="connsiteX42" fmla="*/ 5238 w 5810"/>
                <a:gd name="connsiteY42" fmla="*/ 676 h 1072"/>
                <a:gd name="connsiteX43" fmla="*/ 5190 w 5810"/>
                <a:gd name="connsiteY43" fmla="*/ 583 h 1072"/>
                <a:gd name="connsiteX44" fmla="*/ 5141 w 5810"/>
                <a:gd name="connsiteY44" fmla="*/ 487 h 1072"/>
                <a:gd name="connsiteX45" fmla="*/ 5091 w 5810"/>
                <a:gd name="connsiteY45" fmla="*/ 404 h 1072"/>
                <a:gd name="connsiteX46" fmla="*/ 5042 w 5810"/>
                <a:gd name="connsiteY46" fmla="*/ 336 h 1072"/>
                <a:gd name="connsiteX47" fmla="*/ 4992 w 5810"/>
                <a:gd name="connsiteY47" fmla="*/ 276 h 1072"/>
                <a:gd name="connsiteX48" fmla="*/ 4945 w 5810"/>
                <a:gd name="connsiteY48" fmla="*/ 228 h 1072"/>
                <a:gd name="connsiteX49" fmla="*/ 4899 w 5810"/>
                <a:gd name="connsiteY49" fmla="*/ 189 h 1072"/>
                <a:gd name="connsiteX50" fmla="*/ 4858 w 5810"/>
                <a:gd name="connsiteY50" fmla="*/ 158 h 1072"/>
                <a:gd name="connsiteX51" fmla="*/ 4819 w 5810"/>
                <a:gd name="connsiteY51" fmla="*/ 135 h 1072"/>
                <a:gd name="connsiteX52" fmla="*/ 4769 w 5810"/>
                <a:gd name="connsiteY52" fmla="*/ 112 h 1072"/>
                <a:gd name="connsiteX53" fmla="*/ 4726 w 5810"/>
                <a:gd name="connsiteY53" fmla="*/ 98 h 1072"/>
                <a:gd name="connsiteX54" fmla="*/ 4691 w 5810"/>
                <a:gd name="connsiteY54" fmla="*/ 89 h 1072"/>
                <a:gd name="connsiteX55" fmla="*/ 4662 w 5810"/>
                <a:gd name="connsiteY55" fmla="*/ 87 h 1072"/>
                <a:gd name="connsiteX56" fmla="*/ 4635 w 5810"/>
                <a:gd name="connsiteY56" fmla="*/ 87 h 1072"/>
                <a:gd name="connsiteX57" fmla="*/ 4569 w 5810"/>
                <a:gd name="connsiteY57" fmla="*/ 93 h 1072"/>
                <a:gd name="connsiteX58" fmla="*/ 4507 w 5810"/>
                <a:gd name="connsiteY58" fmla="*/ 106 h 1072"/>
                <a:gd name="connsiteX59" fmla="*/ 4451 w 5810"/>
                <a:gd name="connsiteY59" fmla="*/ 127 h 1072"/>
                <a:gd name="connsiteX60" fmla="*/ 4400 w 5810"/>
                <a:gd name="connsiteY60" fmla="*/ 154 h 1072"/>
                <a:gd name="connsiteX61" fmla="*/ 4352 w 5810"/>
                <a:gd name="connsiteY61" fmla="*/ 187 h 1072"/>
                <a:gd name="connsiteX62" fmla="*/ 4309 w 5810"/>
                <a:gd name="connsiteY62" fmla="*/ 224 h 1072"/>
                <a:gd name="connsiteX63" fmla="*/ 4270 w 5810"/>
                <a:gd name="connsiteY63" fmla="*/ 268 h 1072"/>
                <a:gd name="connsiteX64" fmla="*/ 4230 w 5810"/>
                <a:gd name="connsiteY64" fmla="*/ 313 h 1072"/>
                <a:gd name="connsiteX65" fmla="*/ 4195 w 5810"/>
                <a:gd name="connsiteY65" fmla="*/ 363 h 1072"/>
                <a:gd name="connsiteX66" fmla="*/ 4162 w 5810"/>
                <a:gd name="connsiteY66" fmla="*/ 415 h 1072"/>
                <a:gd name="connsiteX67" fmla="*/ 4100 w 5810"/>
                <a:gd name="connsiteY67" fmla="*/ 523 h 1072"/>
                <a:gd name="connsiteX68" fmla="*/ 4007 w 5810"/>
                <a:gd name="connsiteY68" fmla="*/ 691 h 1072"/>
                <a:gd name="connsiteX69" fmla="*/ 3974 w 5810"/>
                <a:gd name="connsiteY69" fmla="*/ 747 h 1072"/>
                <a:gd name="connsiteX70" fmla="*/ 3939 w 5810"/>
                <a:gd name="connsiteY70" fmla="*/ 799 h 1072"/>
                <a:gd name="connsiteX71" fmla="*/ 3904 w 5810"/>
                <a:gd name="connsiteY71" fmla="*/ 848 h 1072"/>
                <a:gd name="connsiteX72" fmla="*/ 3865 w 5810"/>
                <a:gd name="connsiteY72" fmla="*/ 894 h 1072"/>
                <a:gd name="connsiteX73" fmla="*/ 3824 w 5810"/>
                <a:gd name="connsiteY73" fmla="*/ 935 h 1072"/>
                <a:gd name="connsiteX74" fmla="*/ 3778 w 5810"/>
                <a:gd name="connsiteY74" fmla="*/ 971 h 1072"/>
                <a:gd name="connsiteX75" fmla="*/ 3729 w 5810"/>
                <a:gd name="connsiteY75" fmla="*/ 1000 h 1072"/>
                <a:gd name="connsiteX76" fmla="*/ 3677 w 5810"/>
                <a:gd name="connsiteY76" fmla="*/ 1022 h 1072"/>
                <a:gd name="connsiteX77" fmla="*/ 3619 w 5810"/>
                <a:gd name="connsiteY77" fmla="*/ 1037 h 1072"/>
                <a:gd name="connsiteX78" fmla="*/ 3555 w 5810"/>
                <a:gd name="connsiteY78" fmla="*/ 1043 h 1072"/>
                <a:gd name="connsiteX79" fmla="*/ 3547 w 5810"/>
                <a:gd name="connsiteY79" fmla="*/ 1043 h 1072"/>
                <a:gd name="connsiteX80" fmla="*/ 3485 w 5810"/>
                <a:gd name="connsiteY80" fmla="*/ 1039 h 1072"/>
                <a:gd name="connsiteX81" fmla="*/ 3425 w 5810"/>
                <a:gd name="connsiteY81" fmla="*/ 1025 h 1072"/>
                <a:gd name="connsiteX82" fmla="*/ 3372 w 5810"/>
                <a:gd name="connsiteY82" fmla="*/ 1002 h 1072"/>
                <a:gd name="connsiteX83" fmla="*/ 3320 w 5810"/>
                <a:gd name="connsiteY83" fmla="*/ 973 h 1072"/>
                <a:gd name="connsiteX84" fmla="*/ 3272 w 5810"/>
                <a:gd name="connsiteY84" fmla="*/ 935 h 1072"/>
                <a:gd name="connsiteX85" fmla="*/ 3229 w 5810"/>
                <a:gd name="connsiteY85" fmla="*/ 894 h 1072"/>
                <a:gd name="connsiteX86" fmla="*/ 3186 w 5810"/>
                <a:gd name="connsiteY86" fmla="*/ 846 h 1072"/>
                <a:gd name="connsiteX87" fmla="*/ 3146 w 5810"/>
                <a:gd name="connsiteY87" fmla="*/ 796 h 1072"/>
                <a:gd name="connsiteX88" fmla="*/ 3107 w 5810"/>
                <a:gd name="connsiteY88" fmla="*/ 740 h 1072"/>
                <a:gd name="connsiteX89" fmla="*/ 3070 w 5810"/>
                <a:gd name="connsiteY89" fmla="*/ 684 h 1072"/>
                <a:gd name="connsiteX90" fmla="*/ 2965 w 5810"/>
                <a:gd name="connsiteY90" fmla="*/ 510 h 1072"/>
                <a:gd name="connsiteX91" fmla="*/ 2928 w 5810"/>
                <a:gd name="connsiteY91" fmla="*/ 452 h 1072"/>
                <a:gd name="connsiteX92" fmla="*/ 2890 w 5810"/>
                <a:gd name="connsiteY92" fmla="*/ 396 h 1072"/>
                <a:gd name="connsiteX93" fmla="*/ 2853 w 5810"/>
                <a:gd name="connsiteY93" fmla="*/ 342 h 1072"/>
                <a:gd name="connsiteX94" fmla="*/ 2814 w 5810"/>
                <a:gd name="connsiteY94" fmla="*/ 293 h 1072"/>
                <a:gd name="connsiteX95" fmla="*/ 2773 w 5810"/>
                <a:gd name="connsiteY95" fmla="*/ 247 h 1072"/>
                <a:gd name="connsiteX96" fmla="*/ 2731 w 5810"/>
                <a:gd name="connsiteY96" fmla="*/ 205 h 1072"/>
                <a:gd name="connsiteX97" fmla="*/ 2686 w 5810"/>
                <a:gd name="connsiteY97" fmla="*/ 168 h 1072"/>
                <a:gd name="connsiteX98" fmla="*/ 2639 w 5810"/>
                <a:gd name="connsiteY98" fmla="*/ 139 h 1072"/>
                <a:gd name="connsiteX99" fmla="*/ 2587 w 5810"/>
                <a:gd name="connsiteY99" fmla="*/ 116 h 1072"/>
                <a:gd name="connsiteX100" fmla="*/ 2531 w 5810"/>
                <a:gd name="connsiteY100" fmla="*/ 100 h 1072"/>
                <a:gd name="connsiteX101" fmla="*/ 2473 w 5810"/>
                <a:gd name="connsiteY101" fmla="*/ 91 h 1072"/>
                <a:gd name="connsiteX102" fmla="*/ 2409 w 5810"/>
                <a:gd name="connsiteY102" fmla="*/ 93 h 1072"/>
                <a:gd name="connsiteX103" fmla="*/ 2341 w 5810"/>
                <a:gd name="connsiteY103" fmla="*/ 104 h 1072"/>
                <a:gd name="connsiteX104" fmla="*/ 2279 w 5810"/>
                <a:gd name="connsiteY104" fmla="*/ 122 h 1072"/>
                <a:gd name="connsiteX105" fmla="*/ 2222 w 5810"/>
                <a:gd name="connsiteY105" fmla="*/ 147 h 1072"/>
                <a:gd name="connsiteX106" fmla="*/ 2168 w 5810"/>
                <a:gd name="connsiteY106" fmla="*/ 181 h 1072"/>
                <a:gd name="connsiteX107" fmla="*/ 2116 w 5810"/>
                <a:gd name="connsiteY107" fmla="*/ 218 h 1072"/>
                <a:gd name="connsiteX108" fmla="*/ 2071 w 5810"/>
                <a:gd name="connsiteY108" fmla="*/ 261 h 1072"/>
                <a:gd name="connsiteX109" fmla="*/ 2025 w 5810"/>
                <a:gd name="connsiteY109" fmla="*/ 307 h 1072"/>
                <a:gd name="connsiteX110" fmla="*/ 1984 w 5810"/>
                <a:gd name="connsiteY110" fmla="*/ 359 h 1072"/>
                <a:gd name="connsiteX111" fmla="*/ 1945 w 5810"/>
                <a:gd name="connsiteY111" fmla="*/ 413 h 1072"/>
                <a:gd name="connsiteX112" fmla="*/ 1908 w 5810"/>
                <a:gd name="connsiteY112" fmla="*/ 467 h 1072"/>
                <a:gd name="connsiteX113" fmla="*/ 1871 w 5810"/>
                <a:gd name="connsiteY113" fmla="*/ 523 h 1072"/>
                <a:gd name="connsiteX114" fmla="*/ 1833 w 5810"/>
                <a:gd name="connsiteY114" fmla="*/ 581 h 1072"/>
                <a:gd name="connsiteX115" fmla="*/ 1798 w 5810"/>
                <a:gd name="connsiteY115" fmla="*/ 637 h 1072"/>
                <a:gd name="connsiteX116" fmla="*/ 1724 w 5810"/>
                <a:gd name="connsiteY116" fmla="*/ 749 h 1072"/>
                <a:gd name="connsiteX117" fmla="*/ 1685 w 5810"/>
                <a:gd name="connsiteY117" fmla="*/ 801 h 1072"/>
                <a:gd name="connsiteX118" fmla="*/ 1643 w 5810"/>
                <a:gd name="connsiteY118" fmla="*/ 850 h 1072"/>
                <a:gd name="connsiteX119" fmla="*/ 1600 w 5810"/>
                <a:gd name="connsiteY119" fmla="*/ 896 h 1072"/>
                <a:gd name="connsiteX120" fmla="*/ 1553 w 5810"/>
                <a:gd name="connsiteY120" fmla="*/ 937 h 1072"/>
                <a:gd name="connsiteX121" fmla="*/ 1503 w 5810"/>
                <a:gd name="connsiteY121" fmla="*/ 973 h 1072"/>
                <a:gd name="connsiteX122" fmla="*/ 1449 w 5810"/>
                <a:gd name="connsiteY122" fmla="*/ 1002 h 1072"/>
                <a:gd name="connsiteX123" fmla="*/ 1394 w 5810"/>
                <a:gd name="connsiteY123" fmla="*/ 1025 h 1072"/>
                <a:gd name="connsiteX124" fmla="*/ 1330 w 5810"/>
                <a:gd name="connsiteY124" fmla="*/ 1037 h 1072"/>
                <a:gd name="connsiteX125" fmla="*/ 1264 w 5810"/>
                <a:gd name="connsiteY125" fmla="*/ 1043 h 1072"/>
                <a:gd name="connsiteX126" fmla="*/ 1257 w 5810"/>
                <a:gd name="connsiteY126" fmla="*/ 1043 h 1072"/>
                <a:gd name="connsiteX127" fmla="*/ 1189 w 5810"/>
                <a:gd name="connsiteY127" fmla="*/ 1039 h 1072"/>
                <a:gd name="connsiteX128" fmla="*/ 1127 w 5810"/>
                <a:gd name="connsiteY128" fmla="*/ 1027 h 1072"/>
                <a:gd name="connsiteX129" fmla="*/ 1069 w 5810"/>
                <a:gd name="connsiteY129" fmla="*/ 1008 h 1072"/>
                <a:gd name="connsiteX130" fmla="*/ 1018 w 5810"/>
                <a:gd name="connsiteY130" fmla="*/ 983 h 1072"/>
                <a:gd name="connsiteX131" fmla="*/ 970 w 5810"/>
                <a:gd name="connsiteY131" fmla="*/ 952 h 1072"/>
                <a:gd name="connsiteX132" fmla="*/ 925 w 5810"/>
                <a:gd name="connsiteY132" fmla="*/ 915 h 1072"/>
                <a:gd name="connsiteX133" fmla="*/ 884 w 5810"/>
                <a:gd name="connsiteY133" fmla="*/ 873 h 1072"/>
                <a:gd name="connsiteX134" fmla="*/ 846 w 5810"/>
                <a:gd name="connsiteY134" fmla="*/ 828 h 1072"/>
                <a:gd name="connsiteX135" fmla="*/ 809 w 5810"/>
                <a:gd name="connsiteY135" fmla="*/ 780 h 1072"/>
                <a:gd name="connsiteX136" fmla="*/ 776 w 5810"/>
                <a:gd name="connsiteY136" fmla="*/ 728 h 1072"/>
                <a:gd name="connsiteX137" fmla="*/ 741 w 5810"/>
                <a:gd name="connsiteY137" fmla="*/ 674 h 1072"/>
                <a:gd name="connsiteX138" fmla="*/ 710 w 5810"/>
                <a:gd name="connsiteY138" fmla="*/ 618 h 1072"/>
                <a:gd name="connsiteX139" fmla="*/ 677 w 5810"/>
                <a:gd name="connsiteY139" fmla="*/ 560 h 1072"/>
                <a:gd name="connsiteX140" fmla="*/ 615 w 5810"/>
                <a:gd name="connsiteY140" fmla="*/ 448 h 1072"/>
                <a:gd name="connsiteX141" fmla="*/ 547 w 5810"/>
                <a:gd name="connsiteY141" fmla="*/ 340 h 1072"/>
                <a:gd name="connsiteX142" fmla="*/ 504 w 5810"/>
                <a:gd name="connsiteY142" fmla="*/ 284 h 1072"/>
                <a:gd name="connsiteX143" fmla="*/ 456 w 5810"/>
                <a:gd name="connsiteY143" fmla="*/ 239 h 1072"/>
                <a:gd name="connsiteX144" fmla="*/ 409 w 5810"/>
                <a:gd name="connsiteY144" fmla="*/ 199 h 1072"/>
                <a:gd name="connsiteX145" fmla="*/ 357 w 5810"/>
                <a:gd name="connsiteY145" fmla="*/ 168 h 1072"/>
                <a:gd name="connsiteX146" fmla="*/ 256 w 5810"/>
                <a:gd name="connsiteY146" fmla="*/ 127 h 1072"/>
                <a:gd name="connsiteX147" fmla="*/ 0 w 5810"/>
                <a:gd name="connsiteY147" fmla="*/ 13 h 1072"/>
                <a:gd name="connsiteX148" fmla="*/ 91 w 5810"/>
                <a:gd name="connsiteY148" fmla="*/ 10 h 1072"/>
                <a:gd name="connsiteX149" fmla="*/ 134 w 5810"/>
                <a:gd name="connsiteY149" fmla="*/ 13 h 1072"/>
                <a:gd name="connsiteX150" fmla="*/ 182 w 5810"/>
                <a:gd name="connsiteY150" fmla="*/ 19 h 1072"/>
                <a:gd name="connsiteX151" fmla="*/ 233 w 5810"/>
                <a:gd name="connsiteY151" fmla="*/ 29 h 1072"/>
                <a:gd name="connsiteX152" fmla="*/ 287 w 5810"/>
                <a:gd name="connsiteY152" fmla="*/ 46 h 1072"/>
                <a:gd name="connsiteX153" fmla="*/ 345 w 5810"/>
                <a:gd name="connsiteY153" fmla="*/ 66 h 1072"/>
                <a:gd name="connsiteX154" fmla="*/ 403 w 5810"/>
                <a:gd name="connsiteY154" fmla="*/ 93 h 1072"/>
                <a:gd name="connsiteX155" fmla="*/ 458 w 5810"/>
                <a:gd name="connsiteY155" fmla="*/ 131 h 1072"/>
                <a:gd name="connsiteX156" fmla="*/ 514 w 5810"/>
                <a:gd name="connsiteY156" fmla="*/ 174 h 1072"/>
                <a:gd name="connsiteX157" fmla="*/ 568 w 5810"/>
                <a:gd name="connsiteY157" fmla="*/ 228 h 1072"/>
                <a:gd name="connsiteX158" fmla="*/ 617 w 5810"/>
                <a:gd name="connsiteY158" fmla="*/ 293 h 1072"/>
                <a:gd name="connsiteX159" fmla="*/ 667 w 5810"/>
                <a:gd name="connsiteY159" fmla="*/ 367 h 1072"/>
                <a:gd name="connsiteX160" fmla="*/ 754 w 5810"/>
                <a:gd name="connsiteY160" fmla="*/ 516 h 1072"/>
                <a:gd name="connsiteX161" fmla="*/ 787 w 5810"/>
                <a:gd name="connsiteY161" fmla="*/ 575 h 1072"/>
                <a:gd name="connsiteX162" fmla="*/ 820 w 5810"/>
                <a:gd name="connsiteY162" fmla="*/ 631 h 1072"/>
                <a:gd name="connsiteX163" fmla="*/ 853 w 5810"/>
                <a:gd name="connsiteY163" fmla="*/ 684 h 1072"/>
                <a:gd name="connsiteX164" fmla="*/ 886 w 5810"/>
                <a:gd name="connsiteY164" fmla="*/ 736 h 1072"/>
                <a:gd name="connsiteX165" fmla="*/ 921 w 5810"/>
                <a:gd name="connsiteY165" fmla="*/ 782 h 1072"/>
                <a:gd name="connsiteX166" fmla="*/ 958 w 5810"/>
                <a:gd name="connsiteY166" fmla="*/ 825 h 1072"/>
                <a:gd name="connsiteX167" fmla="*/ 999 w 5810"/>
                <a:gd name="connsiteY167" fmla="*/ 863 h 1072"/>
                <a:gd name="connsiteX168" fmla="*/ 1043 w 5810"/>
                <a:gd name="connsiteY168" fmla="*/ 894 h 1072"/>
                <a:gd name="connsiteX169" fmla="*/ 1090 w 5810"/>
                <a:gd name="connsiteY169" fmla="*/ 921 h 1072"/>
                <a:gd name="connsiteX170" fmla="*/ 1140 w 5810"/>
                <a:gd name="connsiteY170" fmla="*/ 940 h 1072"/>
                <a:gd name="connsiteX171" fmla="*/ 1195 w 5810"/>
                <a:gd name="connsiteY171" fmla="*/ 952 h 1072"/>
                <a:gd name="connsiteX172" fmla="*/ 1257 w 5810"/>
                <a:gd name="connsiteY172" fmla="*/ 956 h 1072"/>
                <a:gd name="connsiteX173" fmla="*/ 1264 w 5810"/>
                <a:gd name="connsiteY173" fmla="*/ 956 h 1072"/>
                <a:gd name="connsiteX174" fmla="*/ 1323 w 5810"/>
                <a:gd name="connsiteY174" fmla="*/ 950 h 1072"/>
                <a:gd name="connsiteX175" fmla="*/ 1379 w 5810"/>
                <a:gd name="connsiteY175" fmla="*/ 935 h 1072"/>
                <a:gd name="connsiteX176" fmla="*/ 1433 w 5810"/>
                <a:gd name="connsiteY176" fmla="*/ 913 h 1072"/>
                <a:gd name="connsiteX177" fmla="*/ 1480 w 5810"/>
                <a:gd name="connsiteY177" fmla="*/ 884 h 1072"/>
                <a:gd name="connsiteX178" fmla="*/ 1526 w 5810"/>
                <a:gd name="connsiteY178" fmla="*/ 846 h 1072"/>
                <a:gd name="connsiteX179" fmla="*/ 1569 w 5810"/>
                <a:gd name="connsiteY179" fmla="*/ 803 h 1072"/>
                <a:gd name="connsiteX180" fmla="*/ 1608 w 5810"/>
                <a:gd name="connsiteY180" fmla="*/ 755 h 1072"/>
                <a:gd name="connsiteX181" fmla="*/ 1648 w 5810"/>
                <a:gd name="connsiteY181" fmla="*/ 703 h 1072"/>
                <a:gd name="connsiteX182" fmla="*/ 1687 w 5810"/>
                <a:gd name="connsiteY182" fmla="*/ 649 h 1072"/>
                <a:gd name="connsiteX183" fmla="*/ 1798 w 5810"/>
                <a:gd name="connsiteY183" fmla="*/ 475 h 1072"/>
                <a:gd name="connsiteX184" fmla="*/ 1838 w 5810"/>
                <a:gd name="connsiteY184" fmla="*/ 415 h 1072"/>
                <a:gd name="connsiteX185" fmla="*/ 1879 w 5810"/>
                <a:gd name="connsiteY185" fmla="*/ 357 h 1072"/>
                <a:gd name="connsiteX186" fmla="*/ 1922 w 5810"/>
                <a:gd name="connsiteY186" fmla="*/ 299 h 1072"/>
                <a:gd name="connsiteX187" fmla="*/ 1968 w 5810"/>
                <a:gd name="connsiteY187" fmla="*/ 245 h 1072"/>
                <a:gd name="connsiteX188" fmla="*/ 2015 w 5810"/>
                <a:gd name="connsiteY188" fmla="*/ 193 h 1072"/>
                <a:gd name="connsiteX189" fmla="*/ 2069 w 5810"/>
                <a:gd name="connsiteY189" fmla="*/ 145 h 1072"/>
                <a:gd name="connsiteX190" fmla="*/ 2124 w 5810"/>
                <a:gd name="connsiteY190" fmla="*/ 104 h 1072"/>
                <a:gd name="connsiteX191" fmla="*/ 2186 w 5810"/>
                <a:gd name="connsiteY191" fmla="*/ 69 h 1072"/>
                <a:gd name="connsiteX192" fmla="*/ 2252 w 5810"/>
                <a:gd name="connsiteY192" fmla="*/ 40 h 1072"/>
                <a:gd name="connsiteX193" fmla="*/ 2325 w 5810"/>
                <a:gd name="connsiteY193" fmla="*/ 19 h 1072"/>
                <a:gd name="connsiteX194" fmla="*/ 2403 w 5810"/>
                <a:gd name="connsiteY194" fmla="*/ 6 h 1072"/>
                <a:gd name="connsiteX195" fmla="*/ 2473 w 5810"/>
                <a:gd name="connsiteY195" fmla="*/ 4 h 1072"/>
                <a:gd name="connsiteX196" fmla="*/ 2539 w 5810"/>
                <a:gd name="connsiteY196" fmla="*/ 13 h 1072"/>
                <a:gd name="connsiteX197" fmla="*/ 2599 w 5810"/>
                <a:gd name="connsiteY197" fmla="*/ 27 h 1072"/>
                <a:gd name="connsiteX198" fmla="*/ 2657 w 5810"/>
                <a:gd name="connsiteY198" fmla="*/ 50 h 1072"/>
                <a:gd name="connsiteX199" fmla="*/ 2711 w 5810"/>
                <a:gd name="connsiteY199" fmla="*/ 81 h 1072"/>
                <a:gd name="connsiteX200" fmla="*/ 2760 w 5810"/>
                <a:gd name="connsiteY200" fmla="*/ 116 h 1072"/>
                <a:gd name="connsiteX201" fmla="*/ 2806 w 5810"/>
                <a:gd name="connsiteY201" fmla="*/ 158 h 1072"/>
                <a:gd name="connsiteX202" fmla="*/ 2851 w 5810"/>
                <a:gd name="connsiteY202" fmla="*/ 203 h 1072"/>
                <a:gd name="connsiteX203" fmla="*/ 2893 w 5810"/>
                <a:gd name="connsiteY203" fmla="*/ 251 h 1072"/>
                <a:gd name="connsiteX204" fmla="*/ 2932 w 5810"/>
                <a:gd name="connsiteY204" fmla="*/ 303 h 1072"/>
                <a:gd name="connsiteX205" fmla="*/ 2969 w 5810"/>
                <a:gd name="connsiteY205" fmla="*/ 357 h 1072"/>
                <a:gd name="connsiteX206" fmla="*/ 3004 w 5810"/>
                <a:gd name="connsiteY206" fmla="*/ 413 h 1072"/>
                <a:gd name="connsiteX207" fmla="*/ 3039 w 5810"/>
                <a:gd name="connsiteY207" fmla="*/ 467 h 1072"/>
                <a:gd name="connsiteX208" fmla="*/ 3072 w 5810"/>
                <a:gd name="connsiteY208" fmla="*/ 523 h 1072"/>
                <a:gd name="connsiteX209" fmla="*/ 3109 w 5810"/>
                <a:gd name="connsiteY209" fmla="*/ 585 h 1072"/>
                <a:gd name="connsiteX210" fmla="*/ 3146 w 5810"/>
                <a:gd name="connsiteY210" fmla="*/ 643 h 1072"/>
                <a:gd name="connsiteX211" fmla="*/ 3186 w 5810"/>
                <a:gd name="connsiteY211" fmla="*/ 701 h 1072"/>
                <a:gd name="connsiteX212" fmla="*/ 3223 w 5810"/>
                <a:gd name="connsiteY212" fmla="*/ 755 h 1072"/>
                <a:gd name="connsiteX213" fmla="*/ 3264 w 5810"/>
                <a:gd name="connsiteY213" fmla="*/ 805 h 1072"/>
                <a:gd name="connsiteX214" fmla="*/ 3305 w 5810"/>
                <a:gd name="connsiteY214" fmla="*/ 848 h 1072"/>
                <a:gd name="connsiteX215" fmla="*/ 3349 w 5810"/>
                <a:gd name="connsiteY215" fmla="*/ 886 h 1072"/>
                <a:gd name="connsiteX216" fmla="*/ 3394 w 5810"/>
                <a:gd name="connsiteY216" fmla="*/ 917 h 1072"/>
                <a:gd name="connsiteX217" fmla="*/ 3444 w 5810"/>
                <a:gd name="connsiteY217" fmla="*/ 940 h 1072"/>
                <a:gd name="connsiteX218" fmla="*/ 3497 w 5810"/>
                <a:gd name="connsiteY218" fmla="*/ 952 h 1072"/>
                <a:gd name="connsiteX219" fmla="*/ 3553 w 5810"/>
                <a:gd name="connsiteY219" fmla="*/ 956 h 1072"/>
                <a:gd name="connsiteX220" fmla="*/ 3609 w 5810"/>
                <a:gd name="connsiteY220" fmla="*/ 950 h 1072"/>
                <a:gd name="connsiteX221" fmla="*/ 3659 w 5810"/>
                <a:gd name="connsiteY221" fmla="*/ 935 h 1072"/>
                <a:gd name="connsiteX222" fmla="*/ 3706 w 5810"/>
                <a:gd name="connsiteY222" fmla="*/ 915 h 1072"/>
                <a:gd name="connsiteX223" fmla="*/ 3749 w 5810"/>
                <a:gd name="connsiteY223" fmla="*/ 884 h 1072"/>
                <a:gd name="connsiteX224" fmla="*/ 3789 w 5810"/>
                <a:gd name="connsiteY224" fmla="*/ 848 h 1072"/>
                <a:gd name="connsiteX225" fmla="*/ 3826 w 5810"/>
                <a:gd name="connsiteY225" fmla="*/ 807 h 1072"/>
                <a:gd name="connsiteX226" fmla="*/ 3861 w 5810"/>
                <a:gd name="connsiteY226" fmla="*/ 759 h 1072"/>
                <a:gd name="connsiteX227" fmla="*/ 3894 w 5810"/>
                <a:gd name="connsiteY227" fmla="*/ 709 h 1072"/>
                <a:gd name="connsiteX228" fmla="*/ 3927 w 5810"/>
                <a:gd name="connsiteY228" fmla="*/ 655 h 1072"/>
                <a:gd name="connsiteX229" fmla="*/ 3960 w 5810"/>
                <a:gd name="connsiteY229" fmla="*/ 597 h 1072"/>
                <a:gd name="connsiteX230" fmla="*/ 3993 w 5810"/>
                <a:gd name="connsiteY230" fmla="*/ 537 h 1072"/>
                <a:gd name="connsiteX231" fmla="*/ 4022 w 5810"/>
                <a:gd name="connsiteY231" fmla="*/ 483 h 1072"/>
                <a:gd name="connsiteX232" fmla="*/ 4084 w 5810"/>
                <a:gd name="connsiteY232" fmla="*/ 375 h 1072"/>
                <a:gd name="connsiteX233" fmla="*/ 4154 w 5810"/>
                <a:gd name="connsiteY233" fmla="*/ 272 h 1072"/>
                <a:gd name="connsiteX234" fmla="*/ 4191 w 5810"/>
                <a:gd name="connsiteY234" fmla="*/ 224 h 1072"/>
                <a:gd name="connsiteX235" fmla="*/ 4232 w 5810"/>
                <a:gd name="connsiteY235" fmla="*/ 178 h 1072"/>
                <a:gd name="connsiteX236" fmla="*/ 4276 w 5810"/>
                <a:gd name="connsiteY236" fmla="*/ 137 h 1072"/>
                <a:gd name="connsiteX237" fmla="*/ 4323 w 5810"/>
                <a:gd name="connsiteY237" fmla="*/ 100 h 1072"/>
                <a:gd name="connsiteX238" fmla="*/ 4375 w 5810"/>
                <a:gd name="connsiteY238" fmla="*/ 66 h 1072"/>
                <a:gd name="connsiteX239" fmla="*/ 4433 w 5810"/>
                <a:gd name="connsiteY239" fmla="*/ 40 h 1072"/>
                <a:gd name="connsiteX240" fmla="*/ 4493 w 5810"/>
                <a:gd name="connsiteY240" fmla="*/ 19 h 1072"/>
                <a:gd name="connsiteX241" fmla="*/ 4559 w 5810"/>
                <a:gd name="connsiteY241" fmla="*/ 6 h 1072"/>
                <a:gd name="connsiteX242" fmla="*/ 4631 w 5810"/>
                <a:gd name="connsiteY242" fmla="*/ 0 h 1072"/>
                <a:gd name="connsiteX0" fmla="*/ 4540 w 5719"/>
                <a:gd name="connsiteY0" fmla="*/ 0 h 1072"/>
                <a:gd name="connsiteX1" fmla="*/ 4590 w 5719"/>
                <a:gd name="connsiteY1" fmla="*/ 0 h 1072"/>
                <a:gd name="connsiteX2" fmla="*/ 4618 w 5719"/>
                <a:gd name="connsiteY2" fmla="*/ 4 h 1072"/>
                <a:gd name="connsiteX3" fmla="*/ 4649 w 5719"/>
                <a:gd name="connsiteY3" fmla="*/ 13 h 1072"/>
                <a:gd name="connsiteX4" fmla="*/ 4687 w 5719"/>
                <a:gd name="connsiteY4" fmla="*/ 23 h 1072"/>
                <a:gd name="connsiteX5" fmla="*/ 4728 w 5719"/>
                <a:gd name="connsiteY5" fmla="*/ 40 h 1072"/>
                <a:gd name="connsiteX6" fmla="*/ 4771 w 5719"/>
                <a:gd name="connsiteY6" fmla="*/ 60 h 1072"/>
                <a:gd name="connsiteX7" fmla="*/ 4819 w 5719"/>
                <a:gd name="connsiteY7" fmla="*/ 89 h 1072"/>
                <a:gd name="connsiteX8" fmla="*/ 4868 w 5719"/>
                <a:gd name="connsiteY8" fmla="*/ 125 h 1072"/>
                <a:gd name="connsiteX9" fmla="*/ 4918 w 5719"/>
                <a:gd name="connsiteY9" fmla="*/ 170 h 1072"/>
                <a:gd name="connsiteX10" fmla="*/ 4969 w 5719"/>
                <a:gd name="connsiteY10" fmla="*/ 224 h 1072"/>
                <a:gd name="connsiteX11" fmla="*/ 5021 w 5719"/>
                <a:gd name="connsiteY11" fmla="*/ 286 h 1072"/>
                <a:gd name="connsiteX12" fmla="*/ 5073 w 5719"/>
                <a:gd name="connsiteY12" fmla="*/ 361 h 1072"/>
                <a:gd name="connsiteX13" fmla="*/ 5124 w 5719"/>
                <a:gd name="connsiteY13" fmla="*/ 448 h 1072"/>
                <a:gd name="connsiteX14" fmla="*/ 5176 w 5719"/>
                <a:gd name="connsiteY14" fmla="*/ 548 h 1072"/>
                <a:gd name="connsiteX15" fmla="*/ 5221 w 5719"/>
                <a:gd name="connsiteY15" fmla="*/ 633 h 1072"/>
                <a:gd name="connsiteX16" fmla="*/ 5267 w 5719"/>
                <a:gd name="connsiteY16" fmla="*/ 705 h 1072"/>
                <a:gd name="connsiteX17" fmla="*/ 5314 w 5719"/>
                <a:gd name="connsiteY17" fmla="*/ 767 h 1072"/>
                <a:gd name="connsiteX18" fmla="*/ 5362 w 5719"/>
                <a:gd name="connsiteY18" fmla="*/ 819 h 1072"/>
                <a:gd name="connsiteX19" fmla="*/ 5407 w 5719"/>
                <a:gd name="connsiteY19" fmla="*/ 863 h 1072"/>
                <a:gd name="connsiteX20" fmla="*/ 5455 w 5719"/>
                <a:gd name="connsiteY20" fmla="*/ 898 h 1072"/>
                <a:gd name="connsiteX21" fmla="*/ 5498 w 5719"/>
                <a:gd name="connsiteY21" fmla="*/ 927 h 1072"/>
                <a:gd name="connsiteX22" fmla="*/ 5541 w 5719"/>
                <a:gd name="connsiteY22" fmla="*/ 948 h 1072"/>
                <a:gd name="connsiteX23" fmla="*/ 5578 w 5719"/>
                <a:gd name="connsiteY23" fmla="*/ 962 h 1072"/>
                <a:gd name="connsiteX24" fmla="*/ 5616 w 5719"/>
                <a:gd name="connsiteY24" fmla="*/ 973 h 1072"/>
                <a:gd name="connsiteX25" fmla="*/ 5645 w 5719"/>
                <a:gd name="connsiteY25" fmla="*/ 981 h 1072"/>
                <a:gd name="connsiteX26" fmla="*/ 5671 w 5719"/>
                <a:gd name="connsiteY26" fmla="*/ 983 h 1072"/>
                <a:gd name="connsiteX27" fmla="*/ 5690 w 5719"/>
                <a:gd name="connsiteY27" fmla="*/ 985 h 1072"/>
                <a:gd name="connsiteX28" fmla="*/ 5711 w 5719"/>
                <a:gd name="connsiteY28" fmla="*/ 985 h 1072"/>
                <a:gd name="connsiteX29" fmla="*/ 5719 w 5719"/>
                <a:gd name="connsiteY29" fmla="*/ 1072 h 1072"/>
                <a:gd name="connsiteX30" fmla="*/ 5684 w 5719"/>
                <a:gd name="connsiteY30" fmla="*/ 1072 h 1072"/>
                <a:gd name="connsiteX31" fmla="*/ 5657 w 5719"/>
                <a:gd name="connsiteY31" fmla="*/ 1070 h 1072"/>
                <a:gd name="connsiteX32" fmla="*/ 5626 w 5719"/>
                <a:gd name="connsiteY32" fmla="*/ 1064 h 1072"/>
                <a:gd name="connsiteX33" fmla="*/ 5589 w 5719"/>
                <a:gd name="connsiteY33" fmla="*/ 1056 h 1072"/>
                <a:gd name="connsiteX34" fmla="*/ 5547 w 5719"/>
                <a:gd name="connsiteY34" fmla="*/ 1043 h 1072"/>
                <a:gd name="connsiteX35" fmla="*/ 5502 w 5719"/>
                <a:gd name="connsiteY35" fmla="*/ 1025 h 1072"/>
                <a:gd name="connsiteX36" fmla="*/ 5455 w 5719"/>
                <a:gd name="connsiteY36" fmla="*/ 1002 h 1072"/>
                <a:gd name="connsiteX37" fmla="*/ 5405 w 5719"/>
                <a:gd name="connsiteY37" fmla="*/ 971 h 1072"/>
                <a:gd name="connsiteX38" fmla="*/ 5353 w 5719"/>
                <a:gd name="connsiteY38" fmla="*/ 931 h 1072"/>
                <a:gd name="connsiteX39" fmla="*/ 5302 w 5719"/>
                <a:gd name="connsiteY39" fmla="*/ 881 h 1072"/>
                <a:gd name="connsiteX40" fmla="*/ 5248 w 5719"/>
                <a:gd name="connsiteY40" fmla="*/ 823 h 1072"/>
                <a:gd name="connsiteX41" fmla="*/ 5197 w 5719"/>
                <a:gd name="connsiteY41" fmla="*/ 755 h 1072"/>
                <a:gd name="connsiteX42" fmla="*/ 5147 w 5719"/>
                <a:gd name="connsiteY42" fmla="*/ 676 h 1072"/>
                <a:gd name="connsiteX43" fmla="*/ 5099 w 5719"/>
                <a:gd name="connsiteY43" fmla="*/ 583 h 1072"/>
                <a:gd name="connsiteX44" fmla="*/ 5050 w 5719"/>
                <a:gd name="connsiteY44" fmla="*/ 487 h 1072"/>
                <a:gd name="connsiteX45" fmla="*/ 5000 w 5719"/>
                <a:gd name="connsiteY45" fmla="*/ 404 h 1072"/>
                <a:gd name="connsiteX46" fmla="*/ 4951 w 5719"/>
                <a:gd name="connsiteY46" fmla="*/ 336 h 1072"/>
                <a:gd name="connsiteX47" fmla="*/ 4901 w 5719"/>
                <a:gd name="connsiteY47" fmla="*/ 276 h 1072"/>
                <a:gd name="connsiteX48" fmla="*/ 4854 w 5719"/>
                <a:gd name="connsiteY48" fmla="*/ 228 h 1072"/>
                <a:gd name="connsiteX49" fmla="*/ 4808 w 5719"/>
                <a:gd name="connsiteY49" fmla="*/ 189 h 1072"/>
                <a:gd name="connsiteX50" fmla="*/ 4767 w 5719"/>
                <a:gd name="connsiteY50" fmla="*/ 158 h 1072"/>
                <a:gd name="connsiteX51" fmla="*/ 4728 w 5719"/>
                <a:gd name="connsiteY51" fmla="*/ 135 h 1072"/>
                <a:gd name="connsiteX52" fmla="*/ 4678 w 5719"/>
                <a:gd name="connsiteY52" fmla="*/ 112 h 1072"/>
                <a:gd name="connsiteX53" fmla="*/ 4635 w 5719"/>
                <a:gd name="connsiteY53" fmla="*/ 98 h 1072"/>
                <a:gd name="connsiteX54" fmla="*/ 4600 w 5719"/>
                <a:gd name="connsiteY54" fmla="*/ 89 h 1072"/>
                <a:gd name="connsiteX55" fmla="*/ 4571 w 5719"/>
                <a:gd name="connsiteY55" fmla="*/ 87 h 1072"/>
                <a:gd name="connsiteX56" fmla="*/ 4544 w 5719"/>
                <a:gd name="connsiteY56" fmla="*/ 87 h 1072"/>
                <a:gd name="connsiteX57" fmla="*/ 4478 w 5719"/>
                <a:gd name="connsiteY57" fmla="*/ 93 h 1072"/>
                <a:gd name="connsiteX58" fmla="*/ 4416 w 5719"/>
                <a:gd name="connsiteY58" fmla="*/ 106 h 1072"/>
                <a:gd name="connsiteX59" fmla="*/ 4360 w 5719"/>
                <a:gd name="connsiteY59" fmla="*/ 127 h 1072"/>
                <a:gd name="connsiteX60" fmla="*/ 4309 w 5719"/>
                <a:gd name="connsiteY60" fmla="*/ 154 h 1072"/>
                <a:gd name="connsiteX61" fmla="*/ 4261 w 5719"/>
                <a:gd name="connsiteY61" fmla="*/ 187 h 1072"/>
                <a:gd name="connsiteX62" fmla="*/ 4218 w 5719"/>
                <a:gd name="connsiteY62" fmla="*/ 224 h 1072"/>
                <a:gd name="connsiteX63" fmla="*/ 4179 w 5719"/>
                <a:gd name="connsiteY63" fmla="*/ 268 h 1072"/>
                <a:gd name="connsiteX64" fmla="*/ 4139 w 5719"/>
                <a:gd name="connsiteY64" fmla="*/ 313 h 1072"/>
                <a:gd name="connsiteX65" fmla="*/ 4104 w 5719"/>
                <a:gd name="connsiteY65" fmla="*/ 363 h 1072"/>
                <a:gd name="connsiteX66" fmla="*/ 4071 w 5719"/>
                <a:gd name="connsiteY66" fmla="*/ 415 h 1072"/>
                <a:gd name="connsiteX67" fmla="*/ 4009 w 5719"/>
                <a:gd name="connsiteY67" fmla="*/ 523 h 1072"/>
                <a:gd name="connsiteX68" fmla="*/ 3916 w 5719"/>
                <a:gd name="connsiteY68" fmla="*/ 691 h 1072"/>
                <a:gd name="connsiteX69" fmla="*/ 3883 w 5719"/>
                <a:gd name="connsiteY69" fmla="*/ 747 h 1072"/>
                <a:gd name="connsiteX70" fmla="*/ 3848 w 5719"/>
                <a:gd name="connsiteY70" fmla="*/ 799 h 1072"/>
                <a:gd name="connsiteX71" fmla="*/ 3813 w 5719"/>
                <a:gd name="connsiteY71" fmla="*/ 848 h 1072"/>
                <a:gd name="connsiteX72" fmla="*/ 3774 w 5719"/>
                <a:gd name="connsiteY72" fmla="*/ 894 h 1072"/>
                <a:gd name="connsiteX73" fmla="*/ 3733 w 5719"/>
                <a:gd name="connsiteY73" fmla="*/ 935 h 1072"/>
                <a:gd name="connsiteX74" fmla="*/ 3687 w 5719"/>
                <a:gd name="connsiteY74" fmla="*/ 971 h 1072"/>
                <a:gd name="connsiteX75" fmla="*/ 3638 w 5719"/>
                <a:gd name="connsiteY75" fmla="*/ 1000 h 1072"/>
                <a:gd name="connsiteX76" fmla="*/ 3586 w 5719"/>
                <a:gd name="connsiteY76" fmla="*/ 1022 h 1072"/>
                <a:gd name="connsiteX77" fmla="*/ 3528 w 5719"/>
                <a:gd name="connsiteY77" fmla="*/ 1037 h 1072"/>
                <a:gd name="connsiteX78" fmla="*/ 3464 w 5719"/>
                <a:gd name="connsiteY78" fmla="*/ 1043 h 1072"/>
                <a:gd name="connsiteX79" fmla="*/ 3456 w 5719"/>
                <a:gd name="connsiteY79" fmla="*/ 1043 h 1072"/>
                <a:gd name="connsiteX80" fmla="*/ 3394 w 5719"/>
                <a:gd name="connsiteY80" fmla="*/ 1039 h 1072"/>
                <a:gd name="connsiteX81" fmla="*/ 3334 w 5719"/>
                <a:gd name="connsiteY81" fmla="*/ 1025 h 1072"/>
                <a:gd name="connsiteX82" fmla="*/ 3281 w 5719"/>
                <a:gd name="connsiteY82" fmla="*/ 1002 h 1072"/>
                <a:gd name="connsiteX83" fmla="*/ 3229 w 5719"/>
                <a:gd name="connsiteY83" fmla="*/ 973 h 1072"/>
                <a:gd name="connsiteX84" fmla="*/ 3181 w 5719"/>
                <a:gd name="connsiteY84" fmla="*/ 935 h 1072"/>
                <a:gd name="connsiteX85" fmla="*/ 3138 w 5719"/>
                <a:gd name="connsiteY85" fmla="*/ 894 h 1072"/>
                <a:gd name="connsiteX86" fmla="*/ 3095 w 5719"/>
                <a:gd name="connsiteY86" fmla="*/ 846 h 1072"/>
                <a:gd name="connsiteX87" fmla="*/ 3055 w 5719"/>
                <a:gd name="connsiteY87" fmla="*/ 796 h 1072"/>
                <a:gd name="connsiteX88" fmla="*/ 3016 w 5719"/>
                <a:gd name="connsiteY88" fmla="*/ 740 h 1072"/>
                <a:gd name="connsiteX89" fmla="*/ 2979 w 5719"/>
                <a:gd name="connsiteY89" fmla="*/ 684 h 1072"/>
                <a:gd name="connsiteX90" fmla="*/ 2874 w 5719"/>
                <a:gd name="connsiteY90" fmla="*/ 510 h 1072"/>
                <a:gd name="connsiteX91" fmla="*/ 2837 w 5719"/>
                <a:gd name="connsiteY91" fmla="*/ 452 h 1072"/>
                <a:gd name="connsiteX92" fmla="*/ 2799 w 5719"/>
                <a:gd name="connsiteY92" fmla="*/ 396 h 1072"/>
                <a:gd name="connsiteX93" fmla="*/ 2762 w 5719"/>
                <a:gd name="connsiteY93" fmla="*/ 342 h 1072"/>
                <a:gd name="connsiteX94" fmla="*/ 2723 w 5719"/>
                <a:gd name="connsiteY94" fmla="*/ 293 h 1072"/>
                <a:gd name="connsiteX95" fmla="*/ 2682 w 5719"/>
                <a:gd name="connsiteY95" fmla="*/ 247 h 1072"/>
                <a:gd name="connsiteX96" fmla="*/ 2640 w 5719"/>
                <a:gd name="connsiteY96" fmla="*/ 205 h 1072"/>
                <a:gd name="connsiteX97" fmla="*/ 2595 w 5719"/>
                <a:gd name="connsiteY97" fmla="*/ 168 h 1072"/>
                <a:gd name="connsiteX98" fmla="*/ 2548 w 5719"/>
                <a:gd name="connsiteY98" fmla="*/ 139 h 1072"/>
                <a:gd name="connsiteX99" fmla="*/ 2496 w 5719"/>
                <a:gd name="connsiteY99" fmla="*/ 116 h 1072"/>
                <a:gd name="connsiteX100" fmla="*/ 2440 w 5719"/>
                <a:gd name="connsiteY100" fmla="*/ 100 h 1072"/>
                <a:gd name="connsiteX101" fmla="*/ 2382 w 5719"/>
                <a:gd name="connsiteY101" fmla="*/ 91 h 1072"/>
                <a:gd name="connsiteX102" fmla="*/ 2318 w 5719"/>
                <a:gd name="connsiteY102" fmla="*/ 93 h 1072"/>
                <a:gd name="connsiteX103" fmla="*/ 2250 w 5719"/>
                <a:gd name="connsiteY103" fmla="*/ 104 h 1072"/>
                <a:gd name="connsiteX104" fmla="*/ 2188 w 5719"/>
                <a:gd name="connsiteY104" fmla="*/ 122 h 1072"/>
                <a:gd name="connsiteX105" fmla="*/ 2131 w 5719"/>
                <a:gd name="connsiteY105" fmla="*/ 147 h 1072"/>
                <a:gd name="connsiteX106" fmla="*/ 2077 w 5719"/>
                <a:gd name="connsiteY106" fmla="*/ 181 h 1072"/>
                <a:gd name="connsiteX107" fmla="*/ 2025 w 5719"/>
                <a:gd name="connsiteY107" fmla="*/ 218 h 1072"/>
                <a:gd name="connsiteX108" fmla="*/ 1980 w 5719"/>
                <a:gd name="connsiteY108" fmla="*/ 261 h 1072"/>
                <a:gd name="connsiteX109" fmla="*/ 1934 w 5719"/>
                <a:gd name="connsiteY109" fmla="*/ 307 h 1072"/>
                <a:gd name="connsiteX110" fmla="*/ 1893 w 5719"/>
                <a:gd name="connsiteY110" fmla="*/ 359 h 1072"/>
                <a:gd name="connsiteX111" fmla="*/ 1854 w 5719"/>
                <a:gd name="connsiteY111" fmla="*/ 413 h 1072"/>
                <a:gd name="connsiteX112" fmla="*/ 1817 w 5719"/>
                <a:gd name="connsiteY112" fmla="*/ 467 h 1072"/>
                <a:gd name="connsiteX113" fmla="*/ 1780 w 5719"/>
                <a:gd name="connsiteY113" fmla="*/ 523 h 1072"/>
                <a:gd name="connsiteX114" fmla="*/ 1742 w 5719"/>
                <a:gd name="connsiteY114" fmla="*/ 581 h 1072"/>
                <a:gd name="connsiteX115" fmla="*/ 1707 w 5719"/>
                <a:gd name="connsiteY115" fmla="*/ 637 h 1072"/>
                <a:gd name="connsiteX116" fmla="*/ 1633 w 5719"/>
                <a:gd name="connsiteY116" fmla="*/ 749 h 1072"/>
                <a:gd name="connsiteX117" fmla="*/ 1594 w 5719"/>
                <a:gd name="connsiteY117" fmla="*/ 801 h 1072"/>
                <a:gd name="connsiteX118" fmla="*/ 1552 w 5719"/>
                <a:gd name="connsiteY118" fmla="*/ 850 h 1072"/>
                <a:gd name="connsiteX119" fmla="*/ 1509 w 5719"/>
                <a:gd name="connsiteY119" fmla="*/ 896 h 1072"/>
                <a:gd name="connsiteX120" fmla="*/ 1462 w 5719"/>
                <a:gd name="connsiteY120" fmla="*/ 937 h 1072"/>
                <a:gd name="connsiteX121" fmla="*/ 1412 w 5719"/>
                <a:gd name="connsiteY121" fmla="*/ 973 h 1072"/>
                <a:gd name="connsiteX122" fmla="*/ 1358 w 5719"/>
                <a:gd name="connsiteY122" fmla="*/ 1002 h 1072"/>
                <a:gd name="connsiteX123" fmla="*/ 1303 w 5719"/>
                <a:gd name="connsiteY123" fmla="*/ 1025 h 1072"/>
                <a:gd name="connsiteX124" fmla="*/ 1239 w 5719"/>
                <a:gd name="connsiteY124" fmla="*/ 1037 h 1072"/>
                <a:gd name="connsiteX125" fmla="*/ 1173 w 5719"/>
                <a:gd name="connsiteY125" fmla="*/ 1043 h 1072"/>
                <a:gd name="connsiteX126" fmla="*/ 1166 w 5719"/>
                <a:gd name="connsiteY126" fmla="*/ 1043 h 1072"/>
                <a:gd name="connsiteX127" fmla="*/ 1098 w 5719"/>
                <a:gd name="connsiteY127" fmla="*/ 1039 h 1072"/>
                <a:gd name="connsiteX128" fmla="*/ 1036 w 5719"/>
                <a:gd name="connsiteY128" fmla="*/ 1027 h 1072"/>
                <a:gd name="connsiteX129" fmla="*/ 978 w 5719"/>
                <a:gd name="connsiteY129" fmla="*/ 1008 h 1072"/>
                <a:gd name="connsiteX130" fmla="*/ 927 w 5719"/>
                <a:gd name="connsiteY130" fmla="*/ 983 h 1072"/>
                <a:gd name="connsiteX131" fmla="*/ 879 w 5719"/>
                <a:gd name="connsiteY131" fmla="*/ 952 h 1072"/>
                <a:gd name="connsiteX132" fmla="*/ 834 w 5719"/>
                <a:gd name="connsiteY132" fmla="*/ 915 h 1072"/>
                <a:gd name="connsiteX133" fmla="*/ 793 w 5719"/>
                <a:gd name="connsiteY133" fmla="*/ 873 h 1072"/>
                <a:gd name="connsiteX134" fmla="*/ 755 w 5719"/>
                <a:gd name="connsiteY134" fmla="*/ 828 h 1072"/>
                <a:gd name="connsiteX135" fmla="*/ 718 w 5719"/>
                <a:gd name="connsiteY135" fmla="*/ 780 h 1072"/>
                <a:gd name="connsiteX136" fmla="*/ 685 w 5719"/>
                <a:gd name="connsiteY136" fmla="*/ 728 h 1072"/>
                <a:gd name="connsiteX137" fmla="*/ 650 w 5719"/>
                <a:gd name="connsiteY137" fmla="*/ 674 h 1072"/>
                <a:gd name="connsiteX138" fmla="*/ 619 w 5719"/>
                <a:gd name="connsiteY138" fmla="*/ 618 h 1072"/>
                <a:gd name="connsiteX139" fmla="*/ 586 w 5719"/>
                <a:gd name="connsiteY139" fmla="*/ 560 h 1072"/>
                <a:gd name="connsiteX140" fmla="*/ 524 w 5719"/>
                <a:gd name="connsiteY140" fmla="*/ 448 h 1072"/>
                <a:gd name="connsiteX141" fmla="*/ 456 w 5719"/>
                <a:gd name="connsiteY141" fmla="*/ 340 h 1072"/>
                <a:gd name="connsiteX142" fmla="*/ 413 w 5719"/>
                <a:gd name="connsiteY142" fmla="*/ 284 h 1072"/>
                <a:gd name="connsiteX143" fmla="*/ 365 w 5719"/>
                <a:gd name="connsiteY143" fmla="*/ 239 h 1072"/>
                <a:gd name="connsiteX144" fmla="*/ 318 w 5719"/>
                <a:gd name="connsiteY144" fmla="*/ 199 h 1072"/>
                <a:gd name="connsiteX145" fmla="*/ 266 w 5719"/>
                <a:gd name="connsiteY145" fmla="*/ 168 h 1072"/>
                <a:gd name="connsiteX146" fmla="*/ 165 w 5719"/>
                <a:gd name="connsiteY146" fmla="*/ 127 h 1072"/>
                <a:gd name="connsiteX147" fmla="*/ 0 w 5719"/>
                <a:gd name="connsiteY147" fmla="*/ 10 h 1072"/>
                <a:gd name="connsiteX148" fmla="*/ 43 w 5719"/>
                <a:gd name="connsiteY148" fmla="*/ 13 h 1072"/>
                <a:gd name="connsiteX149" fmla="*/ 91 w 5719"/>
                <a:gd name="connsiteY149" fmla="*/ 19 h 1072"/>
                <a:gd name="connsiteX150" fmla="*/ 142 w 5719"/>
                <a:gd name="connsiteY150" fmla="*/ 29 h 1072"/>
                <a:gd name="connsiteX151" fmla="*/ 196 w 5719"/>
                <a:gd name="connsiteY151" fmla="*/ 46 h 1072"/>
                <a:gd name="connsiteX152" fmla="*/ 254 w 5719"/>
                <a:gd name="connsiteY152" fmla="*/ 66 h 1072"/>
                <a:gd name="connsiteX153" fmla="*/ 312 w 5719"/>
                <a:gd name="connsiteY153" fmla="*/ 93 h 1072"/>
                <a:gd name="connsiteX154" fmla="*/ 367 w 5719"/>
                <a:gd name="connsiteY154" fmla="*/ 131 h 1072"/>
                <a:gd name="connsiteX155" fmla="*/ 423 w 5719"/>
                <a:gd name="connsiteY155" fmla="*/ 174 h 1072"/>
                <a:gd name="connsiteX156" fmla="*/ 477 w 5719"/>
                <a:gd name="connsiteY156" fmla="*/ 228 h 1072"/>
                <a:gd name="connsiteX157" fmla="*/ 526 w 5719"/>
                <a:gd name="connsiteY157" fmla="*/ 293 h 1072"/>
                <a:gd name="connsiteX158" fmla="*/ 576 w 5719"/>
                <a:gd name="connsiteY158" fmla="*/ 367 h 1072"/>
                <a:gd name="connsiteX159" fmla="*/ 663 w 5719"/>
                <a:gd name="connsiteY159" fmla="*/ 516 h 1072"/>
                <a:gd name="connsiteX160" fmla="*/ 696 w 5719"/>
                <a:gd name="connsiteY160" fmla="*/ 575 h 1072"/>
                <a:gd name="connsiteX161" fmla="*/ 729 w 5719"/>
                <a:gd name="connsiteY161" fmla="*/ 631 h 1072"/>
                <a:gd name="connsiteX162" fmla="*/ 762 w 5719"/>
                <a:gd name="connsiteY162" fmla="*/ 684 h 1072"/>
                <a:gd name="connsiteX163" fmla="*/ 795 w 5719"/>
                <a:gd name="connsiteY163" fmla="*/ 736 h 1072"/>
                <a:gd name="connsiteX164" fmla="*/ 830 w 5719"/>
                <a:gd name="connsiteY164" fmla="*/ 782 h 1072"/>
                <a:gd name="connsiteX165" fmla="*/ 867 w 5719"/>
                <a:gd name="connsiteY165" fmla="*/ 825 h 1072"/>
                <a:gd name="connsiteX166" fmla="*/ 908 w 5719"/>
                <a:gd name="connsiteY166" fmla="*/ 863 h 1072"/>
                <a:gd name="connsiteX167" fmla="*/ 952 w 5719"/>
                <a:gd name="connsiteY167" fmla="*/ 894 h 1072"/>
                <a:gd name="connsiteX168" fmla="*/ 999 w 5719"/>
                <a:gd name="connsiteY168" fmla="*/ 921 h 1072"/>
                <a:gd name="connsiteX169" fmla="*/ 1049 w 5719"/>
                <a:gd name="connsiteY169" fmla="*/ 940 h 1072"/>
                <a:gd name="connsiteX170" fmla="*/ 1104 w 5719"/>
                <a:gd name="connsiteY170" fmla="*/ 952 h 1072"/>
                <a:gd name="connsiteX171" fmla="*/ 1166 w 5719"/>
                <a:gd name="connsiteY171" fmla="*/ 956 h 1072"/>
                <a:gd name="connsiteX172" fmla="*/ 1173 w 5719"/>
                <a:gd name="connsiteY172" fmla="*/ 956 h 1072"/>
                <a:gd name="connsiteX173" fmla="*/ 1232 w 5719"/>
                <a:gd name="connsiteY173" fmla="*/ 950 h 1072"/>
                <a:gd name="connsiteX174" fmla="*/ 1288 w 5719"/>
                <a:gd name="connsiteY174" fmla="*/ 935 h 1072"/>
                <a:gd name="connsiteX175" fmla="*/ 1342 w 5719"/>
                <a:gd name="connsiteY175" fmla="*/ 913 h 1072"/>
                <a:gd name="connsiteX176" fmla="*/ 1389 w 5719"/>
                <a:gd name="connsiteY176" fmla="*/ 884 h 1072"/>
                <a:gd name="connsiteX177" fmla="*/ 1435 w 5719"/>
                <a:gd name="connsiteY177" fmla="*/ 846 h 1072"/>
                <a:gd name="connsiteX178" fmla="*/ 1478 w 5719"/>
                <a:gd name="connsiteY178" fmla="*/ 803 h 1072"/>
                <a:gd name="connsiteX179" fmla="*/ 1517 w 5719"/>
                <a:gd name="connsiteY179" fmla="*/ 755 h 1072"/>
                <a:gd name="connsiteX180" fmla="*/ 1557 w 5719"/>
                <a:gd name="connsiteY180" fmla="*/ 703 h 1072"/>
                <a:gd name="connsiteX181" fmla="*/ 1596 w 5719"/>
                <a:gd name="connsiteY181" fmla="*/ 649 h 1072"/>
                <a:gd name="connsiteX182" fmla="*/ 1707 w 5719"/>
                <a:gd name="connsiteY182" fmla="*/ 475 h 1072"/>
                <a:gd name="connsiteX183" fmla="*/ 1747 w 5719"/>
                <a:gd name="connsiteY183" fmla="*/ 415 h 1072"/>
                <a:gd name="connsiteX184" fmla="*/ 1788 w 5719"/>
                <a:gd name="connsiteY184" fmla="*/ 357 h 1072"/>
                <a:gd name="connsiteX185" fmla="*/ 1831 w 5719"/>
                <a:gd name="connsiteY185" fmla="*/ 299 h 1072"/>
                <a:gd name="connsiteX186" fmla="*/ 1877 w 5719"/>
                <a:gd name="connsiteY186" fmla="*/ 245 h 1072"/>
                <a:gd name="connsiteX187" fmla="*/ 1924 w 5719"/>
                <a:gd name="connsiteY187" fmla="*/ 193 h 1072"/>
                <a:gd name="connsiteX188" fmla="*/ 1978 w 5719"/>
                <a:gd name="connsiteY188" fmla="*/ 145 h 1072"/>
                <a:gd name="connsiteX189" fmla="*/ 2033 w 5719"/>
                <a:gd name="connsiteY189" fmla="*/ 104 h 1072"/>
                <a:gd name="connsiteX190" fmla="*/ 2095 w 5719"/>
                <a:gd name="connsiteY190" fmla="*/ 69 h 1072"/>
                <a:gd name="connsiteX191" fmla="*/ 2161 w 5719"/>
                <a:gd name="connsiteY191" fmla="*/ 40 h 1072"/>
                <a:gd name="connsiteX192" fmla="*/ 2234 w 5719"/>
                <a:gd name="connsiteY192" fmla="*/ 19 h 1072"/>
                <a:gd name="connsiteX193" fmla="*/ 2312 w 5719"/>
                <a:gd name="connsiteY193" fmla="*/ 6 h 1072"/>
                <a:gd name="connsiteX194" fmla="*/ 2382 w 5719"/>
                <a:gd name="connsiteY194" fmla="*/ 4 h 1072"/>
                <a:gd name="connsiteX195" fmla="*/ 2448 w 5719"/>
                <a:gd name="connsiteY195" fmla="*/ 13 h 1072"/>
                <a:gd name="connsiteX196" fmla="*/ 2508 w 5719"/>
                <a:gd name="connsiteY196" fmla="*/ 27 h 1072"/>
                <a:gd name="connsiteX197" fmla="*/ 2566 w 5719"/>
                <a:gd name="connsiteY197" fmla="*/ 50 h 1072"/>
                <a:gd name="connsiteX198" fmla="*/ 2620 w 5719"/>
                <a:gd name="connsiteY198" fmla="*/ 81 h 1072"/>
                <a:gd name="connsiteX199" fmla="*/ 2669 w 5719"/>
                <a:gd name="connsiteY199" fmla="*/ 116 h 1072"/>
                <a:gd name="connsiteX200" fmla="*/ 2715 w 5719"/>
                <a:gd name="connsiteY200" fmla="*/ 158 h 1072"/>
                <a:gd name="connsiteX201" fmla="*/ 2760 w 5719"/>
                <a:gd name="connsiteY201" fmla="*/ 203 h 1072"/>
                <a:gd name="connsiteX202" fmla="*/ 2802 w 5719"/>
                <a:gd name="connsiteY202" fmla="*/ 251 h 1072"/>
                <a:gd name="connsiteX203" fmla="*/ 2841 w 5719"/>
                <a:gd name="connsiteY203" fmla="*/ 303 h 1072"/>
                <a:gd name="connsiteX204" fmla="*/ 2878 w 5719"/>
                <a:gd name="connsiteY204" fmla="*/ 357 h 1072"/>
                <a:gd name="connsiteX205" fmla="*/ 2913 w 5719"/>
                <a:gd name="connsiteY205" fmla="*/ 413 h 1072"/>
                <a:gd name="connsiteX206" fmla="*/ 2948 w 5719"/>
                <a:gd name="connsiteY206" fmla="*/ 467 h 1072"/>
                <a:gd name="connsiteX207" fmla="*/ 2981 w 5719"/>
                <a:gd name="connsiteY207" fmla="*/ 523 h 1072"/>
                <a:gd name="connsiteX208" fmla="*/ 3018 w 5719"/>
                <a:gd name="connsiteY208" fmla="*/ 585 h 1072"/>
                <a:gd name="connsiteX209" fmla="*/ 3055 w 5719"/>
                <a:gd name="connsiteY209" fmla="*/ 643 h 1072"/>
                <a:gd name="connsiteX210" fmla="*/ 3095 w 5719"/>
                <a:gd name="connsiteY210" fmla="*/ 701 h 1072"/>
                <a:gd name="connsiteX211" fmla="*/ 3132 w 5719"/>
                <a:gd name="connsiteY211" fmla="*/ 755 h 1072"/>
                <a:gd name="connsiteX212" fmla="*/ 3173 w 5719"/>
                <a:gd name="connsiteY212" fmla="*/ 805 h 1072"/>
                <a:gd name="connsiteX213" fmla="*/ 3214 w 5719"/>
                <a:gd name="connsiteY213" fmla="*/ 848 h 1072"/>
                <a:gd name="connsiteX214" fmla="*/ 3258 w 5719"/>
                <a:gd name="connsiteY214" fmla="*/ 886 h 1072"/>
                <a:gd name="connsiteX215" fmla="*/ 3303 w 5719"/>
                <a:gd name="connsiteY215" fmla="*/ 917 h 1072"/>
                <a:gd name="connsiteX216" fmla="*/ 3353 w 5719"/>
                <a:gd name="connsiteY216" fmla="*/ 940 h 1072"/>
                <a:gd name="connsiteX217" fmla="*/ 3406 w 5719"/>
                <a:gd name="connsiteY217" fmla="*/ 952 h 1072"/>
                <a:gd name="connsiteX218" fmla="*/ 3462 w 5719"/>
                <a:gd name="connsiteY218" fmla="*/ 956 h 1072"/>
                <a:gd name="connsiteX219" fmla="*/ 3518 w 5719"/>
                <a:gd name="connsiteY219" fmla="*/ 950 h 1072"/>
                <a:gd name="connsiteX220" fmla="*/ 3568 w 5719"/>
                <a:gd name="connsiteY220" fmla="*/ 935 h 1072"/>
                <a:gd name="connsiteX221" fmla="*/ 3615 w 5719"/>
                <a:gd name="connsiteY221" fmla="*/ 915 h 1072"/>
                <a:gd name="connsiteX222" fmla="*/ 3658 w 5719"/>
                <a:gd name="connsiteY222" fmla="*/ 884 h 1072"/>
                <a:gd name="connsiteX223" fmla="*/ 3698 w 5719"/>
                <a:gd name="connsiteY223" fmla="*/ 848 h 1072"/>
                <a:gd name="connsiteX224" fmla="*/ 3735 w 5719"/>
                <a:gd name="connsiteY224" fmla="*/ 807 h 1072"/>
                <a:gd name="connsiteX225" fmla="*/ 3770 w 5719"/>
                <a:gd name="connsiteY225" fmla="*/ 759 h 1072"/>
                <a:gd name="connsiteX226" fmla="*/ 3803 w 5719"/>
                <a:gd name="connsiteY226" fmla="*/ 709 h 1072"/>
                <a:gd name="connsiteX227" fmla="*/ 3836 w 5719"/>
                <a:gd name="connsiteY227" fmla="*/ 655 h 1072"/>
                <a:gd name="connsiteX228" fmla="*/ 3869 w 5719"/>
                <a:gd name="connsiteY228" fmla="*/ 597 h 1072"/>
                <a:gd name="connsiteX229" fmla="*/ 3902 w 5719"/>
                <a:gd name="connsiteY229" fmla="*/ 537 h 1072"/>
                <a:gd name="connsiteX230" fmla="*/ 3931 w 5719"/>
                <a:gd name="connsiteY230" fmla="*/ 483 h 1072"/>
                <a:gd name="connsiteX231" fmla="*/ 3993 w 5719"/>
                <a:gd name="connsiteY231" fmla="*/ 375 h 1072"/>
                <a:gd name="connsiteX232" fmla="*/ 4063 w 5719"/>
                <a:gd name="connsiteY232" fmla="*/ 272 h 1072"/>
                <a:gd name="connsiteX233" fmla="*/ 4100 w 5719"/>
                <a:gd name="connsiteY233" fmla="*/ 224 h 1072"/>
                <a:gd name="connsiteX234" fmla="*/ 4141 w 5719"/>
                <a:gd name="connsiteY234" fmla="*/ 178 h 1072"/>
                <a:gd name="connsiteX235" fmla="*/ 4185 w 5719"/>
                <a:gd name="connsiteY235" fmla="*/ 137 h 1072"/>
                <a:gd name="connsiteX236" fmla="*/ 4232 w 5719"/>
                <a:gd name="connsiteY236" fmla="*/ 100 h 1072"/>
                <a:gd name="connsiteX237" fmla="*/ 4284 w 5719"/>
                <a:gd name="connsiteY237" fmla="*/ 66 h 1072"/>
                <a:gd name="connsiteX238" fmla="*/ 4342 w 5719"/>
                <a:gd name="connsiteY238" fmla="*/ 40 h 1072"/>
                <a:gd name="connsiteX239" fmla="*/ 4402 w 5719"/>
                <a:gd name="connsiteY239" fmla="*/ 19 h 1072"/>
                <a:gd name="connsiteX240" fmla="*/ 4468 w 5719"/>
                <a:gd name="connsiteY240" fmla="*/ 6 h 1072"/>
                <a:gd name="connsiteX241" fmla="*/ 4540 w 5719"/>
                <a:gd name="connsiteY241" fmla="*/ 0 h 1072"/>
                <a:gd name="connsiteX0" fmla="*/ 4540 w 5719"/>
                <a:gd name="connsiteY0" fmla="*/ 0 h 1072"/>
                <a:gd name="connsiteX1" fmla="*/ 4590 w 5719"/>
                <a:gd name="connsiteY1" fmla="*/ 0 h 1072"/>
                <a:gd name="connsiteX2" fmla="*/ 4618 w 5719"/>
                <a:gd name="connsiteY2" fmla="*/ 4 h 1072"/>
                <a:gd name="connsiteX3" fmla="*/ 4649 w 5719"/>
                <a:gd name="connsiteY3" fmla="*/ 13 h 1072"/>
                <a:gd name="connsiteX4" fmla="*/ 4687 w 5719"/>
                <a:gd name="connsiteY4" fmla="*/ 23 h 1072"/>
                <a:gd name="connsiteX5" fmla="*/ 4728 w 5719"/>
                <a:gd name="connsiteY5" fmla="*/ 40 h 1072"/>
                <a:gd name="connsiteX6" fmla="*/ 4771 w 5719"/>
                <a:gd name="connsiteY6" fmla="*/ 60 h 1072"/>
                <a:gd name="connsiteX7" fmla="*/ 4819 w 5719"/>
                <a:gd name="connsiteY7" fmla="*/ 89 h 1072"/>
                <a:gd name="connsiteX8" fmla="*/ 4868 w 5719"/>
                <a:gd name="connsiteY8" fmla="*/ 125 h 1072"/>
                <a:gd name="connsiteX9" fmla="*/ 4918 w 5719"/>
                <a:gd name="connsiteY9" fmla="*/ 170 h 1072"/>
                <a:gd name="connsiteX10" fmla="*/ 4969 w 5719"/>
                <a:gd name="connsiteY10" fmla="*/ 224 h 1072"/>
                <a:gd name="connsiteX11" fmla="*/ 5021 w 5719"/>
                <a:gd name="connsiteY11" fmla="*/ 286 h 1072"/>
                <a:gd name="connsiteX12" fmla="*/ 5073 w 5719"/>
                <a:gd name="connsiteY12" fmla="*/ 361 h 1072"/>
                <a:gd name="connsiteX13" fmla="*/ 5124 w 5719"/>
                <a:gd name="connsiteY13" fmla="*/ 448 h 1072"/>
                <a:gd name="connsiteX14" fmla="*/ 5176 w 5719"/>
                <a:gd name="connsiteY14" fmla="*/ 548 h 1072"/>
                <a:gd name="connsiteX15" fmla="*/ 5221 w 5719"/>
                <a:gd name="connsiteY15" fmla="*/ 633 h 1072"/>
                <a:gd name="connsiteX16" fmla="*/ 5267 w 5719"/>
                <a:gd name="connsiteY16" fmla="*/ 705 h 1072"/>
                <a:gd name="connsiteX17" fmla="*/ 5314 w 5719"/>
                <a:gd name="connsiteY17" fmla="*/ 767 h 1072"/>
                <a:gd name="connsiteX18" fmla="*/ 5362 w 5719"/>
                <a:gd name="connsiteY18" fmla="*/ 819 h 1072"/>
                <a:gd name="connsiteX19" fmla="*/ 5407 w 5719"/>
                <a:gd name="connsiteY19" fmla="*/ 863 h 1072"/>
                <a:gd name="connsiteX20" fmla="*/ 5455 w 5719"/>
                <a:gd name="connsiteY20" fmla="*/ 898 h 1072"/>
                <a:gd name="connsiteX21" fmla="*/ 5498 w 5719"/>
                <a:gd name="connsiteY21" fmla="*/ 927 h 1072"/>
                <a:gd name="connsiteX22" fmla="*/ 5541 w 5719"/>
                <a:gd name="connsiteY22" fmla="*/ 948 h 1072"/>
                <a:gd name="connsiteX23" fmla="*/ 5578 w 5719"/>
                <a:gd name="connsiteY23" fmla="*/ 962 h 1072"/>
                <a:gd name="connsiteX24" fmla="*/ 5616 w 5719"/>
                <a:gd name="connsiteY24" fmla="*/ 973 h 1072"/>
                <a:gd name="connsiteX25" fmla="*/ 5645 w 5719"/>
                <a:gd name="connsiteY25" fmla="*/ 981 h 1072"/>
                <a:gd name="connsiteX26" fmla="*/ 5671 w 5719"/>
                <a:gd name="connsiteY26" fmla="*/ 983 h 1072"/>
                <a:gd name="connsiteX27" fmla="*/ 5690 w 5719"/>
                <a:gd name="connsiteY27" fmla="*/ 985 h 1072"/>
                <a:gd name="connsiteX28" fmla="*/ 5711 w 5719"/>
                <a:gd name="connsiteY28" fmla="*/ 985 h 1072"/>
                <a:gd name="connsiteX29" fmla="*/ 5719 w 5719"/>
                <a:gd name="connsiteY29" fmla="*/ 1072 h 1072"/>
                <a:gd name="connsiteX30" fmla="*/ 5684 w 5719"/>
                <a:gd name="connsiteY30" fmla="*/ 1072 h 1072"/>
                <a:gd name="connsiteX31" fmla="*/ 5657 w 5719"/>
                <a:gd name="connsiteY31" fmla="*/ 1070 h 1072"/>
                <a:gd name="connsiteX32" fmla="*/ 5626 w 5719"/>
                <a:gd name="connsiteY32" fmla="*/ 1064 h 1072"/>
                <a:gd name="connsiteX33" fmla="*/ 5589 w 5719"/>
                <a:gd name="connsiteY33" fmla="*/ 1056 h 1072"/>
                <a:gd name="connsiteX34" fmla="*/ 5547 w 5719"/>
                <a:gd name="connsiteY34" fmla="*/ 1043 h 1072"/>
                <a:gd name="connsiteX35" fmla="*/ 5502 w 5719"/>
                <a:gd name="connsiteY35" fmla="*/ 1025 h 1072"/>
                <a:gd name="connsiteX36" fmla="*/ 5455 w 5719"/>
                <a:gd name="connsiteY36" fmla="*/ 1002 h 1072"/>
                <a:gd name="connsiteX37" fmla="*/ 5405 w 5719"/>
                <a:gd name="connsiteY37" fmla="*/ 971 h 1072"/>
                <a:gd name="connsiteX38" fmla="*/ 5353 w 5719"/>
                <a:gd name="connsiteY38" fmla="*/ 931 h 1072"/>
                <a:gd name="connsiteX39" fmla="*/ 5302 w 5719"/>
                <a:gd name="connsiteY39" fmla="*/ 881 h 1072"/>
                <a:gd name="connsiteX40" fmla="*/ 5248 w 5719"/>
                <a:gd name="connsiteY40" fmla="*/ 823 h 1072"/>
                <a:gd name="connsiteX41" fmla="*/ 5197 w 5719"/>
                <a:gd name="connsiteY41" fmla="*/ 755 h 1072"/>
                <a:gd name="connsiteX42" fmla="*/ 5147 w 5719"/>
                <a:gd name="connsiteY42" fmla="*/ 676 h 1072"/>
                <a:gd name="connsiteX43" fmla="*/ 5099 w 5719"/>
                <a:gd name="connsiteY43" fmla="*/ 583 h 1072"/>
                <a:gd name="connsiteX44" fmla="*/ 5050 w 5719"/>
                <a:gd name="connsiteY44" fmla="*/ 487 h 1072"/>
                <a:gd name="connsiteX45" fmla="*/ 5000 w 5719"/>
                <a:gd name="connsiteY45" fmla="*/ 404 h 1072"/>
                <a:gd name="connsiteX46" fmla="*/ 4951 w 5719"/>
                <a:gd name="connsiteY46" fmla="*/ 336 h 1072"/>
                <a:gd name="connsiteX47" fmla="*/ 4901 w 5719"/>
                <a:gd name="connsiteY47" fmla="*/ 276 h 1072"/>
                <a:gd name="connsiteX48" fmla="*/ 4854 w 5719"/>
                <a:gd name="connsiteY48" fmla="*/ 228 h 1072"/>
                <a:gd name="connsiteX49" fmla="*/ 4808 w 5719"/>
                <a:gd name="connsiteY49" fmla="*/ 189 h 1072"/>
                <a:gd name="connsiteX50" fmla="*/ 4767 w 5719"/>
                <a:gd name="connsiteY50" fmla="*/ 158 h 1072"/>
                <a:gd name="connsiteX51" fmla="*/ 4728 w 5719"/>
                <a:gd name="connsiteY51" fmla="*/ 135 h 1072"/>
                <a:gd name="connsiteX52" fmla="*/ 4678 w 5719"/>
                <a:gd name="connsiteY52" fmla="*/ 112 h 1072"/>
                <a:gd name="connsiteX53" fmla="*/ 4635 w 5719"/>
                <a:gd name="connsiteY53" fmla="*/ 98 h 1072"/>
                <a:gd name="connsiteX54" fmla="*/ 4600 w 5719"/>
                <a:gd name="connsiteY54" fmla="*/ 89 h 1072"/>
                <a:gd name="connsiteX55" fmla="*/ 4571 w 5719"/>
                <a:gd name="connsiteY55" fmla="*/ 87 h 1072"/>
                <a:gd name="connsiteX56" fmla="*/ 4544 w 5719"/>
                <a:gd name="connsiteY56" fmla="*/ 87 h 1072"/>
                <a:gd name="connsiteX57" fmla="*/ 4478 w 5719"/>
                <a:gd name="connsiteY57" fmla="*/ 93 h 1072"/>
                <a:gd name="connsiteX58" fmla="*/ 4416 w 5719"/>
                <a:gd name="connsiteY58" fmla="*/ 106 h 1072"/>
                <a:gd name="connsiteX59" fmla="*/ 4360 w 5719"/>
                <a:gd name="connsiteY59" fmla="*/ 127 h 1072"/>
                <a:gd name="connsiteX60" fmla="*/ 4309 w 5719"/>
                <a:gd name="connsiteY60" fmla="*/ 154 h 1072"/>
                <a:gd name="connsiteX61" fmla="*/ 4261 w 5719"/>
                <a:gd name="connsiteY61" fmla="*/ 187 h 1072"/>
                <a:gd name="connsiteX62" fmla="*/ 4218 w 5719"/>
                <a:gd name="connsiteY62" fmla="*/ 224 h 1072"/>
                <a:gd name="connsiteX63" fmla="*/ 4179 w 5719"/>
                <a:gd name="connsiteY63" fmla="*/ 268 h 1072"/>
                <a:gd name="connsiteX64" fmla="*/ 4139 w 5719"/>
                <a:gd name="connsiteY64" fmla="*/ 313 h 1072"/>
                <a:gd name="connsiteX65" fmla="*/ 4104 w 5719"/>
                <a:gd name="connsiteY65" fmla="*/ 363 h 1072"/>
                <a:gd name="connsiteX66" fmla="*/ 4071 w 5719"/>
                <a:gd name="connsiteY66" fmla="*/ 415 h 1072"/>
                <a:gd name="connsiteX67" fmla="*/ 4009 w 5719"/>
                <a:gd name="connsiteY67" fmla="*/ 523 h 1072"/>
                <a:gd name="connsiteX68" fmla="*/ 3916 w 5719"/>
                <a:gd name="connsiteY68" fmla="*/ 691 h 1072"/>
                <a:gd name="connsiteX69" fmla="*/ 3883 w 5719"/>
                <a:gd name="connsiteY69" fmla="*/ 747 h 1072"/>
                <a:gd name="connsiteX70" fmla="*/ 3848 w 5719"/>
                <a:gd name="connsiteY70" fmla="*/ 799 h 1072"/>
                <a:gd name="connsiteX71" fmla="*/ 3813 w 5719"/>
                <a:gd name="connsiteY71" fmla="*/ 848 h 1072"/>
                <a:gd name="connsiteX72" fmla="*/ 3774 w 5719"/>
                <a:gd name="connsiteY72" fmla="*/ 894 h 1072"/>
                <a:gd name="connsiteX73" fmla="*/ 3733 w 5719"/>
                <a:gd name="connsiteY73" fmla="*/ 935 h 1072"/>
                <a:gd name="connsiteX74" fmla="*/ 3687 w 5719"/>
                <a:gd name="connsiteY74" fmla="*/ 971 h 1072"/>
                <a:gd name="connsiteX75" fmla="*/ 3638 w 5719"/>
                <a:gd name="connsiteY75" fmla="*/ 1000 h 1072"/>
                <a:gd name="connsiteX76" fmla="*/ 3586 w 5719"/>
                <a:gd name="connsiteY76" fmla="*/ 1022 h 1072"/>
                <a:gd name="connsiteX77" fmla="*/ 3528 w 5719"/>
                <a:gd name="connsiteY77" fmla="*/ 1037 h 1072"/>
                <a:gd name="connsiteX78" fmla="*/ 3464 w 5719"/>
                <a:gd name="connsiteY78" fmla="*/ 1043 h 1072"/>
                <a:gd name="connsiteX79" fmla="*/ 3456 w 5719"/>
                <a:gd name="connsiteY79" fmla="*/ 1043 h 1072"/>
                <a:gd name="connsiteX80" fmla="*/ 3394 w 5719"/>
                <a:gd name="connsiteY80" fmla="*/ 1039 h 1072"/>
                <a:gd name="connsiteX81" fmla="*/ 3334 w 5719"/>
                <a:gd name="connsiteY81" fmla="*/ 1025 h 1072"/>
                <a:gd name="connsiteX82" fmla="*/ 3281 w 5719"/>
                <a:gd name="connsiteY82" fmla="*/ 1002 h 1072"/>
                <a:gd name="connsiteX83" fmla="*/ 3229 w 5719"/>
                <a:gd name="connsiteY83" fmla="*/ 973 h 1072"/>
                <a:gd name="connsiteX84" fmla="*/ 3181 w 5719"/>
                <a:gd name="connsiteY84" fmla="*/ 935 h 1072"/>
                <a:gd name="connsiteX85" fmla="*/ 3138 w 5719"/>
                <a:gd name="connsiteY85" fmla="*/ 894 h 1072"/>
                <a:gd name="connsiteX86" fmla="*/ 3095 w 5719"/>
                <a:gd name="connsiteY86" fmla="*/ 846 h 1072"/>
                <a:gd name="connsiteX87" fmla="*/ 3055 w 5719"/>
                <a:gd name="connsiteY87" fmla="*/ 796 h 1072"/>
                <a:gd name="connsiteX88" fmla="*/ 3016 w 5719"/>
                <a:gd name="connsiteY88" fmla="*/ 740 h 1072"/>
                <a:gd name="connsiteX89" fmla="*/ 2979 w 5719"/>
                <a:gd name="connsiteY89" fmla="*/ 684 h 1072"/>
                <a:gd name="connsiteX90" fmla="*/ 2874 w 5719"/>
                <a:gd name="connsiteY90" fmla="*/ 510 h 1072"/>
                <a:gd name="connsiteX91" fmla="*/ 2837 w 5719"/>
                <a:gd name="connsiteY91" fmla="*/ 452 h 1072"/>
                <a:gd name="connsiteX92" fmla="*/ 2799 w 5719"/>
                <a:gd name="connsiteY92" fmla="*/ 396 h 1072"/>
                <a:gd name="connsiteX93" fmla="*/ 2762 w 5719"/>
                <a:gd name="connsiteY93" fmla="*/ 342 h 1072"/>
                <a:gd name="connsiteX94" fmla="*/ 2723 w 5719"/>
                <a:gd name="connsiteY94" fmla="*/ 293 h 1072"/>
                <a:gd name="connsiteX95" fmla="*/ 2682 w 5719"/>
                <a:gd name="connsiteY95" fmla="*/ 247 h 1072"/>
                <a:gd name="connsiteX96" fmla="*/ 2640 w 5719"/>
                <a:gd name="connsiteY96" fmla="*/ 205 h 1072"/>
                <a:gd name="connsiteX97" fmla="*/ 2595 w 5719"/>
                <a:gd name="connsiteY97" fmla="*/ 168 h 1072"/>
                <a:gd name="connsiteX98" fmla="*/ 2548 w 5719"/>
                <a:gd name="connsiteY98" fmla="*/ 139 h 1072"/>
                <a:gd name="connsiteX99" fmla="*/ 2496 w 5719"/>
                <a:gd name="connsiteY99" fmla="*/ 116 h 1072"/>
                <a:gd name="connsiteX100" fmla="*/ 2440 w 5719"/>
                <a:gd name="connsiteY100" fmla="*/ 100 h 1072"/>
                <a:gd name="connsiteX101" fmla="*/ 2382 w 5719"/>
                <a:gd name="connsiteY101" fmla="*/ 91 h 1072"/>
                <a:gd name="connsiteX102" fmla="*/ 2318 w 5719"/>
                <a:gd name="connsiteY102" fmla="*/ 93 h 1072"/>
                <a:gd name="connsiteX103" fmla="*/ 2250 w 5719"/>
                <a:gd name="connsiteY103" fmla="*/ 104 h 1072"/>
                <a:gd name="connsiteX104" fmla="*/ 2188 w 5719"/>
                <a:gd name="connsiteY104" fmla="*/ 122 h 1072"/>
                <a:gd name="connsiteX105" fmla="*/ 2131 w 5719"/>
                <a:gd name="connsiteY105" fmla="*/ 147 h 1072"/>
                <a:gd name="connsiteX106" fmla="*/ 2077 w 5719"/>
                <a:gd name="connsiteY106" fmla="*/ 181 h 1072"/>
                <a:gd name="connsiteX107" fmla="*/ 2025 w 5719"/>
                <a:gd name="connsiteY107" fmla="*/ 218 h 1072"/>
                <a:gd name="connsiteX108" fmla="*/ 1980 w 5719"/>
                <a:gd name="connsiteY108" fmla="*/ 261 h 1072"/>
                <a:gd name="connsiteX109" fmla="*/ 1934 w 5719"/>
                <a:gd name="connsiteY109" fmla="*/ 307 h 1072"/>
                <a:gd name="connsiteX110" fmla="*/ 1893 w 5719"/>
                <a:gd name="connsiteY110" fmla="*/ 359 h 1072"/>
                <a:gd name="connsiteX111" fmla="*/ 1854 w 5719"/>
                <a:gd name="connsiteY111" fmla="*/ 413 h 1072"/>
                <a:gd name="connsiteX112" fmla="*/ 1817 w 5719"/>
                <a:gd name="connsiteY112" fmla="*/ 467 h 1072"/>
                <a:gd name="connsiteX113" fmla="*/ 1780 w 5719"/>
                <a:gd name="connsiteY113" fmla="*/ 523 h 1072"/>
                <a:gd name="connsiteX114" fmla="*/ 1742 w 5719"/>
                <a:gd name="connsiteY114" fmla="*/ 581 h 1072"/>
                <a:gd name="connsiteX115" fmla="*/ 1707 w 5719"/>
                <a:gd name="connsiteY115" fmla="*/ 637 h 1072"/>
                <a:gd name="connsiteX116" fmla="*/ 1633 w 5719"/>
                <a:gd name="connsiteY116" fmla="*/ 749 h 1072"/>
                <a:gd name="connsiteX117" fmla="*/ 1594 w 5719"/>
                <a:gd name="connsiteY117" fmla="*/ 801 h 1072"/>
                <a:gd name="connsiteX118" fmla="*/ 1552 w 5719"/>
                <a:gd name="connsiteY118" fmla="*/ 850 h 1072"/>
                <a:gd name="connsiteX119" fmla="*/ 1509 w 5719"/>
                <a:gd name="connsiteY119" fmla="*/ 896 h 1072"/>
                <a:gd name="connsiteX120" fmla="*/ 1462 w 5719"/>
                <a:gd name="connsiteY120" fmla="*/ 937 h 1072"/>
                <a:gd name="connsiteX121" fmla="*/ 1412 w 5719"/>
                <a:gd name="connsiteY121" fmla="*/ 973 h 1072"/>
                <a:gd name="connsiteX122" fmla="*/ 1358 w 5719"/>
                <a:gd name="connsiteY122" fmla="*/ 1002 h 1072"/>
                <a:gd name="connsiteX123" fmla="*/ 1303 w 5719"/>
                <a:gd name="connsiteY123" fmla="*/ 1025 h 1072"/>
                <a:gd name="connsiteX124" fmla="*/ 1239 w 5719"/>
                <a:gd name="connsiteY124" fmla="*/ 1037 h 1072"/>
                <a:gd name="connsiteX125" fmla="*/ 1173 w 5719"/>
                <a:gd name="connsiteY125" fmla="*/ 1043 h 1072"/>
                <a:gd name="connsiteX126" fmla="*/ 1166 w 5719"/>
                <a:gd name="connsiteY126" fmla="*/ 1043 h 1072"/>
                <a:gd name="connsiteX127" fmla="*/ 1098 w 5719"/>
                <a:gd name="connsiteY127" fmla="*/ 1039 h 1072"/>
                <a:gd name="connsiteX128" fmla="*/ 1036 w 5719"/>
                <a:gd name="connsiteY128" fmla="*/ 1027 h 1072"/>
                <a:gd name="connsiteX129" fmla="*/ 978 w 5719"/>
                <a:gd name="connsiteY129" fmla="*/ 1008 h 1072"/>
                <a:gd name="connsiteX130" fmla="*/ 927 w 5719"/>
                <a:gd name="connsiteY130" fmla="*/ 983 h 1072"/>
                <a:gd name="connsiteX131" fmla="*/ 879 w 5719"/>
                <a:gd name="connsiteY131" fmla="*/ 952 h 1072"/>
                <a:gd name="connsiteX132" fmla="*/ 834 w 5719"/>
                <a:gd name="connsiteY132" fmla="*/ 915 h 1072"/>
                <a:gd name="connsiteX133" fmla="*/ 793 w 5719"/>
                <a:gd name="connsiteY133" fmla="*/ 873 h 1072"/>
                <a:gd name="connsiteX134" fmla="*/ 755 w 5719"/>
                <a:gd name="connsiteY134" fmla="*/ 828 h 1072"/>
                <a:gd name="connsiteX135" fmla="*/ 718 w 5719"/>
                <a:gd name="connsiteY135" fmla="*/ 780 h 1072"/>
                <a:gd name="connsiteX136" fmla="*/ 685 w 5719"/>
                <a:gd name="connsiteY136" fmla="*/ 728 h 1072"/>
                <a:gd name="connsiteX137" fmla="*/ 650 w 5719"/>
                <a:gd name="connsiteY137" fmla="*/ 674 h 1072"/>
                <a:gd name="connsiteX138" fmla="*/ 619 w 5719"/>
                <a:gd name="connsiteY138" fmla="*/ 618 h 1072"/>
                <a:gd name="connsiteX139" fmla="*/ 586 w 5719"/>
                <a:gd name="connsiteY139" fmla="*/ 560 h 1072"/>
                <a:gd name="connsiteX140" fmla="*/ 524 w 5719"/>
                <a:gd name="connsiteY140" fmla="*/ 448 h 1072"/>
                <a:gd name="connsiteX141" fmla="*/ 456 w 5719"/>
                <a:gd name="connsiteY141" fmla="*/ 340 h 1072"/>
                <a:gd name="connsiteX142" fmla="*/ 413 w 5719"/>
                <a:gd name="connsiteY142" fmla="*/ 284 h 1072"/>
                <a:gd name="connsiteX143" fmla="*/ 365 w 5719"/>
                <a:gd name="connsiteY143" fmla="*/ 239 h 1072"/>
                <a:gd name="connsiteX144" fmla="*/ 318 w 5719"/>
                <a:gd name="connsiteY144" fmla="*/ 199 h 1072"/>
                <a:gd name="connsiteX145" fmla="*/ 266 w 5719"/>
                <a:gd name="connsiteY145" fmla="*/ 168 h 1072"/>
                <a:gd name="connsiteX146" fmla="*/ 165 w 5719"/>
                <a:gd name="connsiteY146" fmla="*/ 127 h 1072"/>
                <a:gd name="connsiteX147" fmla="*/ 0 w 5719"/>
                <a:gd name="connsiteY147" fmla="*/ 10 h 1072"/>
                <a:gd name="connsiteX148" fmla="*/ 91 w 5719"/>
                <a:gd name="connsiteY148" fmla="*/ 19 h 1072"/>
                <a:gd name="connsiteX149" fmla="*/ 142 w 5719"/>
                <a:gd name="connsiteY149" fmla="*/ 29 h 1072"/>
                <a:gd name="connsiteX150" fmla="*/ 196 w 5719"/>
                <a:gd name="connsiteY150" fmla="*/ 46 h 1072"/>
                <a:gd name="connsiteX151" fmla="*/ 254 w 5719"/>
                <a:gd name="connsiteY151" fmla="*/ 66 h 1072"/>
                <a:gd name="connsiteX152" fmla="*/ 312 w 5719"/>
                <a:gd name="connsiteY152" fmla="*/ 93 h 1072"/>
                <a:gd name="connsiteX153" fmla="*/ 367 w 5719"/>
                <a:gd name="connsiteY153" fmla="*/ 131 h 1072"/>
                <a:gd name="connsiteX154" fmla="*/ 423 w 5719"/>
                <a:gd name="connsiteY154" fmla="*/ 174 h 1072"/>
                <a:gd name="connsiteX155" fmla="*/ 477 w 5719"/>
                <a:gd name="connsiteY155" fmla="*/ 228 h 1072"/>
                <a:gd name="connsiteX156" fmla="*/ 526 w 5719"/>
                <a:gd name="connsiteY156" fmla="*/ 293 h 1072"/>
                <a:gd name="connsiteX157" fmla="*/ 576 w 5719"/>
                <a:gd name="connsiteY157" fmla="*/ 367 h 1072"/>
                <a:gd name="connsiteX158" fmla="*/ 663 w 5719"/>
                <a:gd name="connsiteY158" fmla="*/ 516 h 1072"/>
                <a:gd name="connsiteX159" fmla="*/ 696 w 5719"/>
                <a:gd name="connsiteY159" fmla="*/ 575 h 1072"/>
                <a:gd name="connsiteX160" fmla="*/ 729 w 5719"/>
                <a:gd name="connsiteY160" fmla="*/ 631 h 1072"/>
                <a:gd name="connsiteX161" fmla="*/ 762 w 5719"/>
                <a:gd name="connsiteY161" fmla="*/ 684 h 1072"/>
                <a:gd name="connsiteX162" fmla="*/ 795 w 5719"/>
                <a:gd name="connsiteY162" fmla="*/ 736 h 1072"/>
                <a:gd name="connsiteX163" fmla="*/ 830 w 5719"/>
                <a:gd name="connsiteY163" fmla="*/ 782 h 1072"/>
                <a:gd name="connsiteX164" fmla="*/ 867 w 5719"/>
                <a:gd name="connsiteY164" fmla="*/ 825 h 1072"/>
                <a:gd name="connsiteX165" fmla="*/ 908 w 5719"/>
                <a:gd name="connsiteY165" fmla="*/ 863 h 1072"/>
                <a:gd name="connsiteX166" fmla="*/ 952 w 5719"/>
                <a:gd name="connsiteY166" fmla="*/ 894 h 1072"/>
                <a:gd name="connsiteX167" fmla="*/ 999 w 5719"/>
                <a:gd name="connsiteY167" fmla="*/ 921 h 1072"/>
                <a:gd name="connsiteX168" fmla="*/ 1049 w 5719"/>
                <a:gd name="connsiteY168" fmla="*/ 940 h 1072"/>
                <a:gd name="connsiteX169" fmla="*/ 1104 w 5719"/>
                <a:gd name="connsiteY169" fmla="*/ 952 h 1072"/>
                <a:gd name="connsiteX170" fmla="*/ 1166 w 5719"/>
                <a:gd name="connsiteY170" fmla="*/ 956 h 1072"/>
                <a:gd name="connsiteX171" fmla="*/ 1173 w 5719"/>
                <a:gd name="connsiteY171" fmla="*/ 956 h 1072"/>
                <a:gd name="connsiteX172" fmla="*/ 1232 w 5719"/>
                <a:gd name="connsiteY172" fmla="*/ 950 h 1072"/>
                <a:gd name="connsiteX173" fmla="*/ 1288 w 5719"/>
                <a:gd name="connsiteY173" fmla="*/ 935 h 1072"/>
                <a:gd name="connsiteX174" fmla="*/ 1342 w 5719"/>
                <a:gd name="connsiteY174" fmla="*/ 913 h 1072"/>
                <a:gd name="connsiteX175" fmla="*/ 1389 w 5719"/>
                <a:gd name="connsiteY175" fmla="*/ 884 h 1072"/>
                <a:gd name="connsiteX176" fmla="*/ 1435 w 5719"/>
                <a:gd name="connsiteY176" fmla="*/ 846 h 1072"/>
                <a:gd name="connsiteX177" fmla="*/ 1478 w 5719"/>
                <a:gd name="connsiteY177" fmla="*/ 803 h 1072"/>
                <a:gd name="connsiteX178" fmla="*/ 1517 w 5719"/>
                <a:gd name="connsiteY178" fmla="*/ 755 h 1072"/>
                <a:gd name="connsiteX179" fmla="*/ 1557 w 5719"/>
                <a:gd name="connsiteY179" fmla="*/ 703 h 1072"/>
                <a:gd name="connsiteX180" fmla="*/ 1596 w 5719"/>
                <a:gd name="connsiteY180" fmla="*/ 649 h 1072"/>
                <a:gd name="connsiteX181" fmla="*/ 1707 w 5719"/>
                <a:gd name="connsiteY181" fmla="*/ 475 h 1072"/>
                <a:gd name="connsiteX182" fmla="*/ 1747 w 5719"/>
                <a:gd name="connsiteY182" fmla="*/ 415 h 1072"/>
                <a:gd name="connsiteX183" fmla="*/ 1788 w 5719"/>
                <a:gd name="connsiteY183" fmla="*/ 357 h 1072"/>
                <a:gd name="connsiteX184" fmla="*/ 1831 w 5719"/>
                <a:gd name="connsiteY184" fmla="*/ 299 h 1072"/>
                <a:gd name="connsiteX185" fmla="*/ 1877 w 5719"/>
                <a:gd name="connsiteY185" fmla="*/ 245 h 1072"/>
                <a:gd name="connsiteX186" fmla="*/ 1924 w 5719"/>
                <a:gd name="connsiteY186" fmla="*/ 193 h 1072"/>
                <a:gd name="connsiteX187" fmla="*/ 1978 w 5719"/>
                <a:gd name="connsiteY187" fmla="*/ 145 h 1072"/>
                <a:gd name="connsiteX188" fmla="*/ 2033 w 5719"/>
                <a:gd name="connsiteY188" fmla="*/ 104 h 1072"/>
                <a:gd name="connsiteX189" fmla="*/ 2095 w 5719"/>
                <a:gd name="connsiteY189" fmla="*/ 69 h 1072"/>
                <a:gd name="connsiteX190" fmla="*/ 2161 w 5719"/>
                <a:gd name="connsiteY190" fmla="*/ 40 h 1072"/>
                <a:gd name="connsiteX191" fmla="*/ 2234 w 5719"/>
                <a:gd name="connsiteY191" fmla="*/ 19 h 1072"/>
                <a:gd name="connsiteX192" fmla="*/ 2312 w 5719"/>
                <a:gd name="connsiteY192" fmla="*/ 6 h 1072"/>
                <a:gd name="connsiteX193" fmla="*/ 2382 w 5719"/>
                <a:gd name="connsiteY193" fmla="*/ 4 h 1072"/>
                <a:gd name="connsiteX194" fmla="*/ 2448 w 5719"/>
                <a:gd name="connsiteY194" fmla="*/ 13 h 1072"/>
                <a:gd name="connsiteX195" fmla="*/ 2508 w 5719"/>
                <a:gd name="connsiteY195" fmla="*/ 27 h 1072"/>
                <a:gd name="connsiteX196" fmla="*/ 2566 w 5719"/>
                <a:gd name="connsiteY196" fmla="*/ 50 h 1072"/>
                <a:gd name="connsiteX197" fmla="*/ 2620 w 5719"/>
                <a:gd name="connsiteY197" fmla="*/ 81 h 1072"/>
                <a:gd name="connsiteX198" fmla="*/ 2669 w 5719"/>
                <a:gd name="connsiteY198" fmla="*/ 116 h 1072"/>
                <a:gd name="connsiteX199" fmla="*/ 2715 w 5719"/>
                <a:gd name="connsiteY199" fmla="*/ 158 h 1072"/>
                <a:gd name="connsiteX200" fmla="*/ 2760 w 5719"/>
                <a:gd name="connsiteY200" fmla="*/ 203 h 1072"/>
                <a:gd name="connsiteX201" fmla="*/ 2802 w 5719"/>
                <a:gd name="connsiteY201" fmla="*/ 251 h 1072"/>
                <a:gd name="connsiteX202" fmla="*/ 2841 w 5719"/>
                <a:gd name="connsiteY202" fmla="*/ 303 h 1072"/>
                <a:gd name="connsiteX203" fmla="*/ 2878 w 5719"/>
                <a:gd name="connsiteY203" fmla="*/ 357 h 1072"/>
                <a:gd name="connsiteX204" fmla="*/ 2913 w 5719"/>
                <a:gd name="connsiteY204" fmla="*/ 413 h 1072"/>
                <a:gd name="connsiteX205" fmla="*/ 2948 w 5719"/>
                <a:gd name="connsiteY205" fmla="*/ 467 h 1072"/>
                <a:gd name="connsiteX206" fmla="*/ 2981 w 5719"/>
                <a:gd name="connsiteY206" fmla="*/ 523 h 1072"/>
                <a:gd name="connsiteX207" fmla="*/ 3018 w 5719"/>
                <a:gd name="connsiteY207" fmla="*/ 585 h 1072"/>
                <a:gd name="connsiteX208" fmla="*/ 3055 w 5719"/>
                <a:gd name="connsiteY208" fmla="*/ 643 h 1072"/>
                <a:gd name="connsiteX209" fmla="*/ 3095 w 5719"/>
                <a:gd name="connsiteY209" fmla="*/ 701 h 1072"/>
                <a:gd name="connsiteX210" fmla="*/ 3132 w 5719"/>
                <a:gd name="connsiteY210" fmla="*/ 755 h 1072"/>
                <a:gd name="connsiteX211" fmla="*/ 3173 w 5719"/>
                <a:gd name="connsiteY211" fmla="*/ 805 h 1072"/>
                <a:gd name="connsiteX212" fmla="*/ 3214 w 5719"/>
                <a:gd name="connsiteY212" fmla="*/ 848 h 1072"/>
                <a:gd name="connsiteX213" fmla="*/ 3258 w 5719"/>
                <a:gd name="connsiteY213" fmla="*/ 886 h 1072"/>
                <a:gd name="connsiteX214" fmla="*/ 3303 w 5719"/>
                <a:gd name="connsiteY214" fmla="*/ 917 h 1072"/>
                <a:gd name="connsiteX215" fmla="*/ 3353 w 5719"/>
                <a:gd name="connsiteY215" fmla="*/ 940 h 1072"/>
                <a:gd name="connsiteX216" fmla="*/ 3406 w 5719"/>
                <a:gd name="connsiteY216" fmla="*/ 952 h 1072"/>
                <a:gd name="connsiteX217" fmla="*/ 3462 w 5719"/>
                <a:gd name="connsiteY217" fmla="*/ 956 h 1072"/>
                <a:gd name="connsiteX218" fmla="*/ 3518 w 5719"/>
                <a:gd name="connsiteY218" fmla="*/ 950 h 1072"/>
                <a:gd name="connsiteX219" fmla="*/ 3568 w 5719"/>
                <a:gd name="connsiteY219" fmla="*/ 935 h 1072"/>
                <a:gd name="connsiteX220" fmla="*/ 3615 w 5719"/>
                <a:gd name="connsiteY220" fmla="*/ 915 h 1072"/>
                <a:gd name="connsiteX221" fmla="*/ 3658 w 5719"/>
                <a:gd name="connsiteY221" fmla="*/ 884 h 1072"/>
                <a:gd name="connsiteX222" fmla="*/ 3698 w 5719"/>
                <a:gd name="connsiteY222" fmla="*/ 848 h 1072"/>
                <a:gd name="connsiteX223" fmla="*/ 3735 w 5719"/>
                <a:gd name="connsiteY223" fmla="*/ 807 h 1072"/>
                <a:gd name="connsiteX224" fmla="*/ 3770 w 5719"/>
                <a:gd name="connsiteY224" fmla="*/ 759 h 1072"/>
                <a:gd name="connsiteX225" fmla="*/ 3803 w 5719"/>
                <a:gd name="connsiteY225" fmla="*/ 709 h 1072"/>
                <a:gd name="connsiteX226" fmla="*/ 3836 w 5719"/>
                <a:gd name="connsiteY226" fmla="*/ 655 h 1072"/>
                <a:gd name="connsiteX227" fmla="*/ 3869 w 5719"/>
                <a:gd name="connsiteY227" fmla="*/ 597 h 1072"/>
                <a:gd name="connsiteX228" fmla="*/ 3902 w 5719"/>
                <a:gd name="connsiteY228" fmla="*/ 537 h 1072"/>
                <a:gd name="connsiteX229" fmla="*/ 3931 w 5719"/>
                <a:gd name="connsiteY229" fmla="*/ 483 h 1072"/>
                <a:gd name="connsiteX230" fmla="*/ 3993 w 5719"/>
                <a:gd name="connsiteY230" fmla="*/ 375 h 1072"/>
                <a:gd name="connsiteX231" fmla="*/ 4063 w 5719"/>
                <a:gd name="connsiteY231" fmla="*/ 272 h 1072"/>
                <a:gd name="connsiteX232" fmla="*/ 4100 w 5719"/>
                <a:gd name="connsiteY232" fmla="*/ 224 h 1072"/>
                <a:gd name="connsiteX233" fmla="*/ 4141 w 5719"/>
                <a:gd name="connsiteY233" fmla="*/ 178 h 1072"/>
                <a:gd name="connsiteX234" fmla="*/ 4185 w 5719"/>
                <a:gd name="connsiteY234" fmla="*/ 137 h 1072"/>
                <a:gd name="connsiteX235" fmla="*/ 4232 w 5719"/>
                <a:gd name="connsiteY235" fmla="*/ 100 h 1072"/>
                <a:gd name="connsiteX236" fmla="*/ 4284 w 5719"/>
                <a:gd name="connsiteY236" fmla="*/ 66 h 1072"/>
                <a:gd name="connsiteX237" fmla="*/ 4342 w 5719"/>
                <a:gd name="connsiteY237" fmla="*/ 40 h 1072"/>
                <a:gd name="connsiteX238" fmla="*/ 4402 w 5719"/>
                <a:gd name="connsiteY238" fmla="*/ 19 h 1072"/>
                <a:gd name="connsiteX239" fmla="*/ 4468 w 5719"/>
                <a:gd name="connsiteY239" fmla="*/ 6 h 1072"/>
                <a:gd name="connsiteX240" fmla="*/ 4540 w 5719"/>
                <a:gd name="connsiteY240" fmla="*/ 0 h 1072"/>
                <a:gd name="connsiteX0" fmla="*/ 4540 w 5719"/>
                <a:gd name="connsiteY0" fmla="*/ 0 h 1072"/>
                <a:gd name="connsiteX1" fmla="*/ 4590 w 5719"/>
                <a:gd name="connsiteY1" fmla="*/ 0 h 1072"/>
                <a:gd name="connsiteX2" fmla="*/ 4618 w 5719"/>
                <a:gd name="connsiteY2" fmla="*/ 4 h 1072"/>
                <a:gd name="connsiteX3" fmla="*/ 4649 w 5719"/>
                <a:gd name="connsiteY3" fmla="*/ 13 h 1072"/>
                <a:gd name="connsiteX4" fmla="*/ 4687 w 5719"/>
                <a:gd name="connsiteY4" fmla="*/ 23 h 1072"/>
                <a:gd name="connsiteX5" fmla="*/ 4728 w 5719"/>
                <a:gd name="connsiteY5" fmla="*/ 40 h 1072"/>
                <a:gd name="connsiteX6" fmla="*/ 4771 w 5719"/>
                <a:gd name="connsiteY6" fmla="*/ 60 h 1072"/>
                <a:gd name="connsiteX7" fmla="*/ 4819 w 5719"/>
                <a:gd name="connsiteY7" fmla="*/ 89 h 1072"/>
                <a:gd name="connsiteX8" fmla="*/ 4868 w 5719"/>
                <a:gd name="connsiteY8" fmla="*/ 125 h 1072"/>
                <a:gd name="connsiteX9" fmla="*/ 4918 w 5719"/>
                <a:gd name="connsiteY9" fmla="*/ 170 h 1072"/>
                <a:gd name="connsiteX10" fmla="*/ 4969 w 5719"/>
                <a:gd name="connsiteY10" fmla="*/ 224 h 1072"/>
                <a:gd name="connsiteX11" fmla="*/ 5021 w 5719"/>
                <a:gd name="connsiteY11" fmla="*/ 286 h 1072"/>
                <a:gd name="connsiteX12" fmla="*/ 5073 w 5719"/>
                <a:gd name="connsiteY12" fmla="*/ 361 h 1072"/>
                <a:gd name="connsiteX13" fmla="*/ 5124 w 5719"/>
                <a:gd name="connsiteY13" fmla="*/ 448 h 1072"/>
                <a:gd name="connsiteX14" fmla="*/ 5176 w 5719"/>
                <a:gd name="connsiteY14" fmla="*/ 548 h 1072"/>
                <a:gd name="connsiteX15" fmla="*/ 5221 w 5719"/>
                <a:gd name="connsiteY15" fmla="*/ 633 h 1072"/>
                <a:gd name="connsiteX16" fmla="*/ 5267 w 5719"/>
                <a:gd name="connsiteY16" fmla="*/ 705 h 1072"/>
                <a:gd name="connsiteX17" fmla="*/ 5314 w 5719"/>
                <a:gd name="connsiteY17" fmla="*/ 767 h 1072"/>
                <a:gd name="connsiteX18" fmla="*/ 5362 w 5719"/>
                <a:gd name="connsiteY18" fmla="*/ 819 h 1072"/>
                <a:gd name="connsiteX19" fmla="*/ 5407 w 5719"/>
                <a:gd name="connsiteY19" fmla="*/ 863 h 1072"/>
                <a:gd name="connsiteX20" fmla="*/ 5455 w 5719"/>
                <a:gd name="connsiteY20" fmla="*/ 898 h 1072"/>
                <a:gd name="connsiteX21" fmla="*/ 5498 w 5719"/>
                <a:gd name="connsiteY21" fmla="*/ 927 h 1072"/>
                <a:gd name="connsiteX22" fmla="*/ 5541 w 5719"/>
                <a:gd name="connsiteY22" fmla="*/ 948 h 1072"/>
                <a:gd name="connsiteX23" fmla="*/ 5578 w 5719"/>
                <a:gd name="connsiteY23" fmla="*/ 962 h 1072"/>
                <a:gd name="connsiteX24" fmla="*/ 5616 w 5719"/>
                <a:gd name="connsiteY24" fmla="*/ 973 h 1072"/>
                <a:gd name="connsiteX25" fmla="*/ 5645 w 5719"/>
                <a:gd name="connsiteY25" fmla="*/ 981 h 1072"/>
                <a:gd name="connsiteX26" fmla="*/ 5671 w 5719"/>
                <a:gd name="connsiteY26" fmla="*/ 983 h 1072"/>
                <a:gd name="connsiteX27" fmla="*/ 5690 w 5719"/>
                <a:gd name="connsiteY27" fmla="*/ 985 h 1072"/>
                <a:gd name="connsiteX28" fmla="*/ 5711 w 5719"/>
                <a:gd name="connsiteY28" fmla="*/ 985 h 1072"/>
                <a:gd name="connsiteX29" fmla="*/ 5719 w 5719"/>
                <a:gd name="connsiteY29" fmla="*/ 1072 h 1072"/>
                <a:gd name="connsiteX30" fmla="*/ 5684 w 5719"/>
                <a:gd name="connsiteY30" fmla="*/ 1072 h 1072"/>
                <a:gd name="connsiteX31" fmla="*/ 5657 w 5719"/>
                <a:gd name="connsiteY31" fmla="*/ 1070 h 1072"/>
                <a:gd name="connsiteX32" fmla="*/ 5626 w 5719"/>
                <a:gd name="connsiteY32" fmla="*/ 1064 h 1072"/>
                <a:gd name="connsiteX33" fmla="*/ 5589 w 5719"/>
                <a:gd name="connsiteY33" fmla="*/ 1056 h 1072"/>
                <a:gd name="connsiteX34" fmla="*/ 5547 w 5719"/>
                <a:gd name="connsiteY34" fmla="*/ 1043 h 1072"/>
                <a:gd name="connsiteX35" fmla="*/ 5502 w 5719"/>
                <a:gd name="connsiteY35" fmla="*/ 1025 h 1072"/>
                <a:gd name="connsiteX36" fmla="*/ 5455 w 5719"/>
                <a:gd name="connsiteY36" fmla="*/ 1002 h 1072"/>
                <a:gd name="connsiteX37" fmla="*/ 5405 w 5719"/>
                <a:gd name="connsiteY37" fmla="*/ 971 h 1072"/>
                <a:gd name="connsiteX38" fmla="*/ 5353 w 5719"/>
                <a:gd name="connsiteY38" fmla="*/ 931 h 1072"/>
                <a:gd name="connsiteX39" fmla="*/ 5302 w 5719"/>
                <a:gd name="connsiteY39" fmla="*/ 881 h 1072"/>
                <a:gd name="connsiteX40" fmla="*/ 5248 w 5719"/>
                <a:gd name="connsiteY40" fmla="*/ 823 h 1072"/>
                <a:gd name="connsiteX41" fmla="*/ 5197 w 5719"/>
                <a:gd name="connsiteY41" fmla="*/ 755 h 1072"/>
                <a:gd name="connsiteX42" fmla="*/ 5147 w 5719"/>
                <a:gd name="connsiteY42" fmla="*/ 676 h 1072"/>
                <a:gd name="connsiteX43" fmla="*/ 5099 w 5719"/>
                <a:gd name="connsiteY43" fmla="*/ 583 h 1072"/>
                <a:gd name="connsiteX44" fmla="*/ 5050 w 5719"/>
                <a:gd name="connsiteY44" fmla="*/ 487 h 1072"/>
                <a:gd name="connsiteX45" fmla="*/ 5000 w 5719"/>
                <a:gd name="connsiteY45" fmla="*/ 404 h 1072"/>
                <a:gd name="connsiteX46" fmla="*/ 4951 w 5719"/>
                <a:gd name="connsiteY46" fmla="*/ 336 h 1072"/>
                <a:gd name="connsiteX47" fmla="*/ 4901 w 5719"/>
                <a:gd name="connsiteY47" fmla="*/ 276 h 1072"/>
                <a:gd name="connsiteX48" fmla="*/ 4854 w 5719"/>
                <a:gd name="connsiteY48" fmla="*/ 228 h 1072"/>
                <a:gd name="connsiteX49" fmla="*/ 4808 w 5719"/>
                <a:gd name="connsiteY49" fmla="*/ 189 h 1072"/>
                <a:gd name="connsiteX50" fmla="*/ 4767 w 5719"/>
                <a:gd name="connsiteY50" fmla="*/ 158 h 1072"/>
                <a:gd name="connsiteX51" fmla="*/ 4728 w 5719"/>
                <a:gd name="connsiteY51" fmla="*/ 135 h 1072"/>
                <a:gd name="connsiteX52" fmla="*/ 4678 w 5719"/>
                <a:gd name="connsiteY52" fmla="*/ 112 h 1072"/>
                <a:gd name="connsiteX53" fmla="*/ 4635 w 5719"/>
                <a:gd name="connsiteY53" fmla="*/ 98 h 1072"/>
                <a:gd name="connsiteX54" fmla="*/ 4600 w 5719"/>
                <a:gd name="connsiteY54" fmla="*/ 89 h 1072"/>
                <a:gd name="connsiteX55" fmla="*/ 4571 w 5719"/>
                <a:gd name="connsiteY55" fmla="*/ 87 h 1072"/>
                <a:gd name="connsiteX56" fmla="*/ 4544 w 5719"/>
                <a:gd name="connsiteY56" fmla="*/ 87 h 1072"/>
                <a:gd name="connsiteX57" fmla="*/ 4478 w 5719"/>
                <a:gd name="connsiteY57" fmla="*/ 93 h 1072"/>
                <a:gd name="connsiteX58" fmla="*/ 4416 w 5719"/>
                <a:gd name="connsiteY58" fmla="*/ 106 h 1072"/>
                <a:gd name="connsiteX59" fmla="*/ 4360 w 5719"/>
                <a:gd name="connsiteY59" fmla="*/ 127 h 1072"/>
                <a:gd name="connsiteX60" fmla="*/ 4309 w 5719"/>
                <a:gd name="connsiteY60" fmla="*/ 154 h 1072"/>
                <a:gd name="connsiteX61" fmla="*/ 4261 w 5719"/>
                <a:gd name="connsiteY61" fmla="*/ 187 h 1072"/>
                <a:gd name="connsiteX62" fmla="*/ 4218 w 5719"/>
                <a:gd name="connsiteY62" fmla="*/ 224 h 1072"/>
                <a:gd name="connsiteX63" fmla="*/ 4179 w 5719"/>
                <a:gd name="connsiteY63" fmla="*/ 268 h 1072"/>
                <a:gd name="connsiteX64" fmla="*/ 4139 w 5719"/>
                <a:gd name="connsiteY64" fmla="*/ 313 h 1072"/>
                <a:gd name="connsiteX65" fmla="*/ 4104 w 5719"/>
                <a:gd name="connsiteY65" fmla="*/ 363 h 1072"/>
                <a:gd name="connsiteX66" fmla="*/ 4071 w 5719"/>
                <a:gd name="connsiteY66" fmla="*/ 415 h 1072"/>
                <a:gd name="connsiteX67" fmla="*/ 4009 w 5719"/>
                <a:gd name="connsiteY67" fmla="*/ 523 h 1072"/>
                <a:gd name="connsiteX68" fmla="*/ 3916 w 5719"/>
                <a:gd name="connsiteY68" fmla="*/ 691 h 1072"/>
                <a:gd name="connsiteX69" fmla="*/ 3883 w 5719"/>
                <a:gd name="connsiteY69" fmla="*/ 747 h 1072"/>
                <a:gd name="connsiteX70" fmla="*/ 3848 w 5719"/>
                <a:gd name="connsiteY70" fmla="*/ 799 h 1072"/>
                <a:gd name="connsiteX71" fmla="*/ 3813 w 5719"/>
                <a:gd name="connsiteY71" fmla="*/ 848 h 1072"/>
                <a:gd name="connsiteX72" fmla="*/ 3774 w 5719"/>
                <a:gd name="connsiteY72" fmla="*/ 894 h 1072"/>
                <a:gd name="connsiteX73" fmla="*/ 3733 w 5719"/>
                <a:gd name="connsiteY73" fmla="*/ 935 h 1072"/>
                <a:gd name="connsiteX74" fmla="*/ 3687 w 5719"/>
                <a:gd name="connsiteY74" fmla="*/ 971 h 1072"/>
                <a:gd name="connsiteX75" fmla="*/ 3638 w 5719"/>
                <a:gd name="connsiteY75" fmla="*/ 1000 h 1072"/>
                <a:gd name="connsiteX76" fmla="*/ 3586 w 5719"/>
                <a:gd name="connsiteY76" fmla="*/ 1022 h 1072"/>
                <a:gd name="connsiteX77" fmla="*/ 3528 w 5719"/>
                <a:gd name="connsiteY77" fmla="*/ 1037 h 1072"/>
                <a:gd name="connsiteX78" fmla="*/ 3464 w 5719"/>
                <a:gd name="connsiteY78" fmla="*/ 1043 h 1072"/>
                <a:gd name="connsiteX79" fmla="*/ 3456 w 5719"/>
                <a:gd name="connsiteY79" fmla="*/ 1043 h 1072"/>
                <a:gd name="connsiteX80" fmla="*/ 3394 w 5719"/>
                <a:gd name="connsiteY80" fmla="*/ 1039 h 1072"/>
                <a:gd name="connsiteX81" fmla="*/ 3334 w 5719"/>
                <a:gd name="connsiteY81" fmla="*/ 1025 h 1072"/>
                <a:gd name="connsiteX82" fmla="*/ 3281 w 5719"/>
                <a:gd name="connsiteY82" fmla="*/ 1002 h 1072"/>
                <a:gd name="connsiteX83" fmla="*/ 3229 w 5719"/>
                <a:gd name="connsiteY83" fmla="*/ 973 h 1072"/>
                <a:gd name="connsiteX84" fmla="*/ 3181 w 5719"/>
                <a:gd name="connsiteY84" fmla="*/ 935 h 1072"/>
                <a:gd name="connsiteX85" fmla="*/ 3138 w 5719"/>
                <a:gd name="connsiteY85" fmla="*/ 894 h 1072"/>
                <a:gd name="connsiteX86" fmla="*/ 3095 w 5719"/>
                <a:gd name="connsiteY86" fmla="*/ 846 h 1072"/>
                <a:gd name="connsiteX87" fmla="*/ 3055 w 5719"/>
                <a:gd name="connsiteY87" fmla="*/ 796 h 1072"/>
                <a:gd name="connsiteX88" fmla="*/ 3016 w 5719"/>
                <a:gd name="connsiteY88" fmla="*/ 740 h 1072"/>
                <a:gd name="connsiteX89" fmla="*/ 2979 w 5719"/>
                <a:gd name="connsiteY89" fmla="*/ 684 h 1072"/>
                <a:gd name="connsiteX90" fmla="*/ 2874 w 5719"/>
                <a:gd name="connsiteY90" fmla="*/ 510 h 1072"/>
                <a:gd name="connsiteX91" fmla="*/ 2837 w 5719"/>
                <a:gd name="connsiteY91" fmla="*/ 452 h 1072"/>
                <a:gd name="connsiteX92" fmla="*/ 2799 w 5719"/>
                <a:gd name="connsiteY92" fmla="*/ 396 h 1072"/>
                <a:gd name="connsiteX93" fmla="*/ 2762 w 5719"/>
                <a:gd name="connsiteY93" fmla="*/ 342 h 1072"/>
                <a:gd name="connsiteX94" fmla="*/ 2723 w 5719"/>
                <a:gd name="connsiteY94" fmla="*/ 293 h 1072"/>
                <a:gd name="connsiteX95" fmla="*/ 2682 w 5719"/>
                <a:gd name="connsiteY95" fmla="*/ 247 h 1072"/>
                <a:gd name="connsiteX96" fmla="*/ 2640 w 5719"/>
                <a:gd name="connsiteY96" fmla="*/ 205 h 1072"/>
                <a:gd name="connsiteX97" fmla="*/ 2595 w 5719"/>
                <a:gd name="connsiteY97" fmla="*/ 168 h 1072"/>
                <a:gd name="connsiteX98" fmla="*/ 2548 w 5719"/>
                <a:gd name="connsiteY98" fmla="*/ 139 h 1072"/>
                <a:gd name="connsiteX99" fmla="*/ 2496 w 5719"/>
                <a:gd name="connsiteY99" fmla="*/ 116 h 1072"/>
                <a:gd name="connsiteX100" fmla="*/ 2440 w 5719"/>
                <a:gd name="connsiteY100" fmla="*/ 100 h 1072"/>
                <a:gd name="connsiteX101" fmla="*/ 2382 w 5719"/>
                <a:gd name="connsiteY101" fmla="*/ 91 h 1072"/>
                <a:gd name="connsiteX102" fmla="*/ 2318 w 5719"/>
                <a:gd name="connsiteY102" fmla="*/ 93 h 1072"/>
                <a:gd name="connsiteX103" fmla="*/ 2250 w 5719"/>
                <a:gd name="connsiteY103" fmla="*/ 104 h 1072"/>
                <a:gd name="connsiteX104" fmla="*/ 2188 w 5719"/>
                <a:gd name="connsiteY104" fmla="*/ 122 h 1072"/>
                <a:gd name="connsiteX105" fmla="*/ 2131 w 5719"/>
                <a:gd name="connsiteY105" fmla="*/ 147 h 1072"/>
                <a:gd name="connsiteX106" fmla="*/ 2077 w 5719"/>
                <a:gd name="connsiteY106" fmla="*/ 181 h 1072"/>
                <a:gd name="connsiteX107" fmla="*/ 2025 w 5719"/>
                <a:gd name="connsiteY107" fmla="*/ 218 h 1072"/>
                <a:gd name="connsiteX108" fmla="*/ 1980 w 5719"/>
                <a:gd name="connsiteY108" fmla="*/ 261 h 1072"/>
                <a:gd name="connsiteX109" fmla="*/ 1934 w 5719"/>
                <a:gd name="connsiteY109" fmla="*/ 307 h 1072"/>
                <a:gd name="connsiteX110" fmla="*/ 1893 w 5719"/>
                <a:gd name="connsiteY110" fmla="*/ 359 h 1072"/>
                <a:gd name="connsiteX111" fmla="*/ 1854 w 5719"/>
                <a:gd name="connsiteY111" fmla="*/ 413 h 1072"/>
                <a:gd name="connsiteX112" fmla="*/ 1817 w 5719"/>
                <a:gd name="connsiteY112" fmla="*/ 467 h 1072"/>
                <a:gd name="connsiteX113" fmla="*/ 1780 w 5719"/>
                <a:gd name="connsiteY113" fmla="*/ 523 h 1072"/>
                <a:gd name="connsiteX114" fmla="*/ 1742 w 5719"/>
                <a:gd name="connsiteY114" fmla="*/ 581 h 1072"/>
                <a:gd name="connsiteX115" fmla="*/ 1707 w 5719"/>
                <a:gd name="connsiteY115" fmla="*/ 637 h 1072"/>
                <a:gd name="connsiteX116" fmla="*/ 1633 w 5719"/>
                <a:gd name="connsiteY116" fmla="*/ 749 h 1072"/>
                <a:gd name="connsiteX117" fmla="*/ 1594 w 5719"/>
                <a:gd name="connsiteY117" fmla="*/ 801 h 1072"/>
                <a:gd name="connsiteX118" fmla="*/ 1552 w 5719"/>
                <a:gd name="connsiteY118" fmla="*/ 850 h 1072"/>
                <a:gd name="connsiteX119" fmla="*/ 1509 w 5719"/>
                <a:gd name="connsiteY119" fmla="*/ 896 h 1072"/>
                <a:gd name="connsiteX120" fmla="*/ 1462 w 5719"/>
                <a:gd name="connsiteY120" fmla="*/ 937 h 1072"/>
                <a:gd name="connsiteX121" fmla="*/ 1412 w 5719"/>
                <a:gd name="connsiteY121" fmla="*/ 973 h 1072"/>
                <a:gd name="connsiteX122" fmla="*/ 1358 w 5719"/>
                <a:gd name="connsiteY122" fmla="*/ 1002 h 1072"/>
                <a:gd name="connsiteX123" fmla="*/ 1303 w 5719"/>
                <a:gd name="connsiteY123" fmla="*/ 1025 h 1072"/>
                <a:gd name="connsiteX124" fmla="*/ 1239 w 5719"/>
                <a:gd name="connsiteY124" fmla="*/ 1037 h 1072"/>
                <a:gd name="connsiteX125" fmla="*/ 1173 w 5719"/>
                <a:gd name="connsiteY125" fmla="*/ 1043 h 1072"/>
                <a:gd name="connsiteX126" fmla="*/ 1166 w 5719"/>
                <a:gd name="connsiteY126" fmla="*/ 1043 h 1072"/>
                <a:gd name="connsiteX127" fmla="*/ 1098 w 5719"/>
                <a:gd name="connsiteY127" fmla="*/ 1039 h 1072"/>
                <a:gd name="connsiteX128" fmla="*/ 1036 w 5719"/>
                <a:gd name="connsiteY128" fmla="*/ 1027 h 1072"/>
                <a:gd name="connsiteX129" fmla="*/ 978 w 5719"/>
                <a:gd name="connsiteY129" fmla="*/ 1008 h 1072"/>
                <a:gd name="connsiteX130" fmla="*/ 927 w 5719"/>
                <a:gd name="connsiteY130" fmla="*/ 983 h 1072"/>
                <a:gd name="connsiteX131" fmla="*/ 879 w 5719"/>
                <a:gd name="connsiteY131" fmla="*/ 952 h 1072"/>
                <a:gd name="connsiteX132" fmla="*/ 834 w 5719"/>
                <a:gd name="connsiteY132" fmla="*/ 915 h 1072"/>
                <a:gd name="connsiteX133" fmla="*/ 793 w 5719"/>
                <a:gd name="connsiteY133" fmla="*/ 873 h 1072"/>
                <a:gd name="connsiteX134" fmla="*/ 755 w 5719"/>
                <a:gd name="connsiteY134" fmla="*/ 828 h 1072"/>
                <a:gd name="connsiteX135" fmla="*/ 718 w 5719"/>
                <a:gd name="connsiteY135" fmla="*/ 780 h 1072"/>
                <a:gd name="connsiteX136" fmla="*/ 685 w 5719"/>
                <a:gd name="connsiteY136" fmla="*/ 728 h 1072"/>
                <a:gd name="connsiteX137" fmla="*/ 650 w 5719"/>
                <a:gd name="connsiteY137" fmla="*/ 674 h 1072"/>
                <a:gd name="connsiteX138" fmla="*/ 619 w 5719"/>
                <a:gd name="connsiteY138" fmla="*/ 618 h 1072"/>
                <a:gd name="connsiteX139" fmla="*/ 586 w 5719"/>
                <a:gd name="connsiteY139" fmla="*/ 560 h 1072"/>
                <a:gd name="connsiteX140" fmla="*/ 524 w 5719"/>
                <a:gd name="connsiteY140" fmla="*/ 448 h 1072"/>
                <a:gd name="connsiteX141" fmla="*/ 456 w 5719"/>
                <a:gd name="connsiteY141" fmla="*/ 340 h 1072"/>
                <a:gd name="connsiteX142" fmla="*/ 413 w 5719"/>
                <a:gd name="connsiteY142" fmla="*/ 284 h 1072"/>
                <a:gd name="connsiteX143" fmla="*/ 365 w 5719"/>
                <a:gd name="connsiteY143" fmla="*/ 239 h 1072"/>
                <a:gd name="connsiteX144" fmla="*/ 318 w 5719"/>
                <a:gd name="connsiteY144" fmla="*/ 199 h 1072"/>
                <a:gd name="connsiteX145" fmla="*/ 266 w 5719"/>
                <a:gd name="connsiteY145" fmla="*/ 168 h 1072"/>
                <a:gd name="connsiteX146" fmla="*/ 165 w 5719"/>
                <a:gd name="connsiteY146" fmla="*/ 127 h 1072"/>
                <a:gd name="connsiteX147" fmla="*/ 0 w 5719"/>
                <a:gd name="connsiteY147" fmla="*/ 10 h 1072"/>
                <a:gd name="connsiteX148" fmla="*/ 142 w 5719"/>
                <a:gd name="connsiteY148" fmla="*/ 29 h 1072"/>
                <a:gd name="connsiteX149" fmla="*/ 196 w 5719"/>
                <a:gd name="connsiteY149" fmla="*/ 46 h 1072"/>
                <a:gd name="connsiteX150" fmla="*/ 254 w 5719"/>
                <a:gd name="connsiteY150" fmla="*/ 66 h 1072"/>
                <a:gd name="connsiteX151" fmla="*/ 312 w 5719"/>
                <a:gd name="connsiteY151" fmla="*/ 93 h 1072"/>
                <a:gd name="connsiteX152" fmla="*/ 367 w 5719"/>
                <a:gd name="connsiteY152" fmla="*/ 131 h 1072"/>
                <a:gd name="connsiteX153" fmla="*/ 423 w 5719"/>
                <a:gd name="connsiteY153" fmla="*/ 174 h 1072"/>
                <a:gd name="connsiteX154" fmla="*/ 477 w 5719"/>
                <a:gd name="connsiteY154" fmla="*/ 228 h 1072"/>
                <a:gd name="connsiteX155" fmla="*/ 526 w 5719"/>
                <a:gd name="connsiteY155" fmla="*/ 293 h 1072"/>
                <a:gd name="connsiteX156" fmla="*/ 576 w 5719"/>
                <a:gd name="connsiteY156" fmla="*/ 367 h 1072"/>
                <a:gd name="connsiteX157" fmla="*/ 663 w 5719"/>
                <a:gd name="connsiteY157" fmla="*/ 516 h 1072"/>
                <a:gd name="connsiteX158" fmla="*/ 696 w 5719"/>
                <a:gd name="connsiteY158" fmla="*/ 575 h 1072"/>
                <a:gd name="connsiteX159" fmla="*/ 729 w 5719"/>
                <a:gd name="connsiteY159" fmla="*/ 631 h 1072"/>
                <a:gd name="connsiteX160" fmla="*/ 762 w 5719"/>
                <a:gd name="connsiteY160" fmla="*/ 684 h 1072"/>
                <a:gd name="connsiteX161" fmla="*/ 795 w 5719"/>
                <a:gd name="connsiteY161" fmla="*/ 736 h 1072"/>
                <a:gd name="connsiteX162" fmla="*/ 830 w 5719"/>
                <a:gd name="connsiteY162" fmla="*/ 782 h 1072"/>
                <a:gd name="connsiteX163" fmla="*/ 867 w 5719"/>
                <a:gd name="connsiteY163" fmla="*/ 825 h 1072"/>
                <a:gd name="connsiteX164" fmla="*/ 908 w 5719"/>
                <a:gd name="connsiteY164" fmla="*/ 863 h 1072"/>
                <a:gd name="connsiteX165" fmla="*/ 952 w 5719"/>
                <a:gd name="connsiteY165" fmla="*/ 894 h 1072"/>
                <a:gd name="connsiteX166" fmla="*/ 999 w 5719"/>
                <a:gd name="connsiteY166" fmla="*/ 921 h 1072"/>
                <a:gd name="connsiteX167" fmla="*/ 1049 w 5719"/>
                <a:gd name="connsiteY167" fmla="*/ 940 h 1072"/>
                <a:gd name="connsiteX168" fmla="*/ 1104 w 5719"/>
                <a:gd name="connsiteY168" fmla="*/ 952 h 1072"/>
                <a:gd name="connsiteX169" fmla="*/ 1166 w 5719"/>
                <a:gd name="connsiteY169" fmla="*/ 956 h 1072"/>
                <a:gd name="connsiteX170" fmla="*/ 1173 w 5719"/>
                <a:gd name="connsiteY170" fmla="*/ 956 h 1072"/>
                <a:gd name="connsiteX171" fmla="*/ 1232 w 5719"/>
                <a:gd name="connsiteY171" fmla="*/ 950 h 1072"/>
                <a:gd name="connsiteX172" fmla="*/ 1288 w 5719"/>
                <a:gd name="connsiteY172" fmla="*/ 935 h 1072"/>
                <a:gd name="connsiteX173" fmla="*/ 1342 w 5719"/>
                <a:gd name="connsiteY173" fmla="*/ 913 h 1072"/>
                <a:gd name="connsiteX174" fmla="*/ 1389 w 5719"/>
                <a:gd name="connsiteY174" fmla="*/ 884 h 1072"/>
                <a:gd name="connsiteX175" fmla="*/ 1435 w 5719"/>
                <a:gd name="connsiteY175" fmla="*/ 846 h 1072"/>
                <a:gd name="connsiteX176" fmla="*/ 1478 w 5719"/>
                <a:gd name="connsiteY176" fmla="*/ 803 h 1072"/>
                <a:gd name="connsiteX177" fmla="*/ 1517 w 5719"/>
                <a:gd name="connsiteY177" fmla="*/ 755 h 1072"/>
                <a:gd name="connsiteX178" fmla="*/ 1557 w 5719"/>
                <a:gd name="connsiteY178" fmla="*/ 703 h 1072"/>
                <a:gd name="connsiteX179" fmla="*/ 1596 w 5719"/>
                <a:gd name="connsiteY179" fmla="*/ 649 h 1072"/>
                <a:gd name="connsiteX180" fmla="*/ 1707 w 5719"/>
                <a:gd name="connsiteY180" fmla="*/ 475 h 1072"/>
                <a:gd name="connsiteX181" fmla="*/ 1747 w 5719"/>
                <a:gd name="connsiteY181" fmla="*/ 415 h 1072"/>
                <a:gd name="connsiteX182" fmla="*/ 1788 w 5719"/>
                <a:gd name="connsiteY182" fmla="*/ 357 h 1072"/>
                <a:gd name="connsiteX183" fmla="*/ 1831 w 5719"/>
                <a:gd name="connsiteY183" fmla="*/ 299 h 1072"/>
                <a:gd name="connsiteX184" fmla="*/ 1877 w 5719"/>
                <a:gd name="connsiteY184" fmla="*/ 245 h 1072"/>
                <a:gd name="connsiteX185" fmla="*/ 1924 w 5719"/>
                <a:gd name="connsiteY185" fmla="*/ 193 h 1072"/>
                <a:gd name="connsiteX186" fmla="*/ 1978 w 5719"/>
                <a:gd name="connsiteY186" fmla="*/ 145 h 1072"/>
                <a:gd name="connsiteX187" fmla="*/ 2033 w 5719"/>
                <a:gd name="connsiteY187" fmla="*/ 104 h 1072"/>
                <a:gd name="connsiteX188" fmla="*/ 2095 w 5719"/>
                <a:gd name="connsiteY188" fmla="*/ 69 h 1072"/>
                <a:gd name="connsiteX189" fmla="*/ 2161 w 5719"/>
                <a:gd name="connsiteY189" fmla="*/ 40 h 1072"/>
                <a:gd name="connsiteX190" fmla="*/ 2234 w 5719"/>
                <a:gd name="connsiteY190" fmla="*/ 19 h 1072"/>
                <a:gd name="connsiteX191" fmla="*/ 2312 w 5719"/>
                <a:gd name="connsiteY191" fmla="*/ 6 h 1072"/>
                <a:gd name="connsiteX192" fmla="*/ 2382 w 5719"/>
                <a:gd name="connsiteY192" fmla="*/ 4 h 1072"/>
                <a:gd name="connsiteX193" fmla="*/ 2448 w 5719"/>
                <a:gd name="connsiteY193" fmla="*/ 13 h 1072"/>
                <a:gd name="connsiteX194" fmla="*/ 2508 w 5719"/>
                <a:gd name="connsiteY194" fmla="*/ 27 h 1072"/>
                <a:gd name="connsiteX195" fmla="*/ 2566 w 5719"/>
                <a:gd name="connsiteY195" fmla="*/ 50 h 1072"/>
                <a:gd name="connsiteX196" fmla="*/ 2620 w 5719"/>
                <a:gd name="connsiteY196" fmla="*/ 81 h 1072"/>
                <a:gd name="connsiteX197" fmla="*/ 2669 w 5719"/>
                <a:gd name="connsiteY197" fmla="*/ 116 h 1072"/>
                <a:gd name="connsiteX198" fmla="*/ 2715 w 5719"/>
                <a:gd name="connsiteY198" fmla="*/ 158 h 1072"/>
                <a:gd name="connsiteX199" fmla="*/ 2760 w 5719"/>
                <a:gd name="connsiteY199" fmla="*/ 203 h 1072"/>
                <a:gd name="connsiteX200" fmla="*/ 2802 w 5719"/>
                <a:gd name="connsiteY200" fmla="*/ 251 h 1072"/>
                <a:gd name="connsiteX201" fmla="*/ 2841 w 5719"/>
                <a:gd name="connsiteY201" fmla="*/ 303 h 1072"/>
                <a:gd name="connsiteX202" fmla="*/ 2878 w 5719"/>
                <a:gd name="connsiteY202" fmla="*/ 357 h 1072"/>
                <a:gd name="connsiteX203" fmla="*/ 2913 w 5719"/>
                <a:gd name="connsiteY203" fmla="*/ 413 h 1072"/>
                <a:gd name="connsiteX204" fmla="*/ 2948 w 5719"/>
                <a:gd name="connsiteY204" fmla="*/ 467 h 1072"/>
                <a:gd name="connsiteX205" fmla="*/ 2981 w 5719"/>
                <a:gd name="connsiteY205" fmla="*/ 523 h 1072"/>
                <a:gd name="connsiteX206" fmla="*/ 3018 w 5719"/>
                <a:gd name="connsiteY206" fmla="*/ 585 h 1072"/>
                <a:gd name="connsiteX207" fmla="*/ 3055 w 5719"/>
                <a:gd name="connsiteY207" fmla="*/ 643 h 1072"/>
                <a:gd name="connsiteX208" fmla="*/ 3095 w 5719"/>
                <a:gd name="connsiteY208" fmla="*/ 701 h 1072"/>
                <a:gd name="connsiteX209" fmla="*/ 3132 w 5719"/>
                <a:gd name="connsiteY209" fmla="*/ 755 h 1072"/>
                <a:gd name="connsiteX210" fmla="*/ 3173 w 5719"/>
                <a:gd name="connsiteY210" fmla="*/ 805 h 1072"/>
                <a:gd name="connsiteX211" fmla="*/ 3214 w 5719"/>
                <a:gd name="connsiteY211" fmla="*/ 848 h 1072"/>
                <a:gd name="connsiteX212" fmla="*/ 3258 w 5719"/>
                <a:gd name="connsiteY212" fmla="*/ 886 h 1072"/>
                <a:gd name="connsiteX213" fmla="*/ 3303 w 5719"/>
                <a:gd name="connsiteY213" fmla="*/ 917 h 1072"/>
                <a:gd name="connsiteX214" fmla="*/ 3353 w 5719"/>
                <a:gd name="connsiteY214" fmla="*/ 940 h 1072"/>
                <a:gd name="connsiteX215" fmla="*/ 3406 w 5719"/>
                <a:gd name="connsiteY215" fmla="*/ 952 h 1072"/>
                <a:gd name="connsiteX216" fmla="*/ 3462 w 5719"/>
                <a:gd name="connsiteY216" fmla="*/ 956 h 1072"/>
                <a:gd name="connsiteX217" fmla="*/ 3518 w 5719"/>
                <a:gd name="connsiteY217" fmla="*/ 950 h 1072"/>
                <a:gd name="connsiteX218" fmla="*/ 3568 w 5719"/>
                <a:gd name="connsiteY218" fmla="*/ 935 h 1072"/>
                <a:gd name="connsiteX219" fmla="*/ 3615 w 5719"/>
                <a:gd name="connsiteY219" fmla="*/ 915 h 1072"/>
                <a:gd name="connsiteX220" fmla="*/ 3658 w 5719"/>
                <a:gd name="connsiteY220" fmla="*/ 884 h 1072"/>
                <a:gd name="connsiteX221" fmla="*/ 3698 w 5719"/>
                <a:gd name="connsiteY221" fmla="*/ 848 h 1072"/>
                <a:gd name="connsiteX222" fmla="*/ 3735 w 5719"/>
                <a:gd name="connsiteY222" fmla="*/ 807 h 1072"/>
                <a:gd name="connsiteX223" fmla="*/ 3770 w 5719"/>
                <a:gd name="connsiteY223" fmla="*/ 759 h 1072"/>
                <a:gd name="connsiteX224" fmla="*/ 3803 w 5719"/>
                <a:gd name="connsiteY224" fmla="*/ 709 h 1072"/>
                <a:gd name="connsiteX225" fmla="*/ 3836 w 5719"/>
                <a:gd name="connsiteY225" fmla="*/ 655 h 1072"/>
                <a:gd name="connsiteX226" fmla="*/ 3869 w 5719"/>
                <a:gd name="connsiteY226" fmla="*/ 597 h 1072"/>
                <a:gd name="connsiteX227" fmla="*/ 3902 w 5719"/>
                <a:gd name="connsiteY227" fmla="*/ 537 h 1072"/>
                <a:gd name="connsiteX228" fmla="*/ 3931 w 5719"/>
                <a:gd name="connsiteY228" fmla="*/ 483 h 1072"/>
                <a:gd name="connsiteX229" fmla="*/ 3993 w 5719"/>
                <a:gd name="connsiteY229" fmla="*/ 375 h 1072"/>
                <a:gd name="connsiteX230" fmla="*/ 4063 w 5719"/>
                <a:gd name="connsiteY230" fmla="*/ 272 h 1072"/>
                <a:gd name="connsiteX231" fmla="*/ 4100 w 5719"/>
                <a:gd name="connsiteY231" fmla="*/ 224 h 1072"/>
                <a:gd name="connsiteX232" fmla="*/ 4141 w 5719"/>
                <a:gd name="connsiteY232" fmla="*/ 178 h 1072"/>
                <a:gd name="connsiteX233" fmla="*/ 4185 w 5719"/>
                <a:gd name="connsiteY233" fmla="*/ 137 h 1072"/>
                <a:gd name="connsiteX234" fmla="*/ 4232 w 5719"/>
                <a:gd name="connsiteY234" fmla="*/ 100 h 1072"/>
                <a:gd name="connsiteX235" fmla="*/ 4284 w 5719"/>
                <a:gd name="connsiteY235" fmla="*/ 66 h 1072"/>
                <a:gd name="connsiteX236" fmla="*/ 4342 w 5719"/>
                <a:gd name="connsiteY236" fmla="*/ 40 h 1072"/>
                <a:gd name="connsiteX237" fmla="*/ 4402 w 5719"/>
                <a:gd name="connsiteY237" fmla="*/ 19 h 1072"/>
                <a:gd name="connsiteX238" fmla="*/ 4468 w 5719"/>
                <a:gd name="connsiteY238" fmla="*/ 6 h 1072"/>
                <a:gd name="connsiteX239" fmla="*/ 4540 w 5719"/>
                <a:gd name="connsiteY239" fmla="*/ 0 h 1072"/>
                <a:gd name="connsiteX0" fmla="*/ 4398 w 5577"/>
                <a:gd name="connsiteY0" fmla="*/ 0 h 1072"/>
                <a:gd name="connsiteX1" fmla="*/ 4448 w 5577"/>
                <a:gd name="connsiteY1" fmla="*/ 0 h 1072"/>
                <a:gd name="connsiteX2" fmla="*/ 4476 w 5577"/>
                <a:gd name="connsiteY2" fmla="*/ 4 h 1072"/>
                <a:gd name="connsiteX3" fmla="*/ 4507 w 5577"/>
                <a:gd name="connsiteY3" fmla="*/ 13 h 1072"/>
                <a:gd name="connsiteX4" fmla="*/ 4545 w 5577"/>
                <a:gd name="connsiteY4" fmla="*/ 23 h 1072"/>
                <a:gd name="connsiteX5" fmla="*/ 4586 w 5577"/>
                <a:gd name="connsiteY5" fmla="*/ 40 h 1072"/>
                <a:gd name="connsiteX6" fmla="*/ 4629 w 5577"/>
                <a:gd name="connsiteY6" fmla="*/ 60 h 1072"/>
                <a:gd name="connsiteX7" fmla="*/ 4677 w 5577"/>
                <a:gd name="connsiteY7" fmla="*/ 89 h 1072"/>
                <a:gd name="connsiteX8" fmla="*/ 4726 w 5577"/>
                <a:gd name="connsiteY8" fmla="*/ 125 h 1072"/>
                <a:gd name="connsiteX9" fmla="*/ 4776 w 5577"/>
                <a:gd name="connsiteY9" fmla="*/ 170 h 1072"/>
                <a:gd name="connsiteX10" fmla="*/ 4827 w 5577"/>
                <a:gd name="connsiteY10" fmla="*/ 224 h 1072"/>
                <a:gd name="connsiteX11" fmla="*/ 4879 w 5577"/>
                <a:gd name="connsiteY11" fmla="*/ 286 h 1072"/>
                <a:gd name="connsiteX12" fmla="*/ 4931 w 5577"/>
                <a:gd name="connsiteY12" fmla="*/ 361 h 1072"/>
                <a:gd name="connsiteX13" fmla="*/ 4982 w 5577"/>
                <a:gd name="connsiteY13" fmla="*/ 448 h 1072"/>
                <a:gd name="connsiteX14" fmla="*/ 5034 w 5577"/>
                <a:gd name="connsiteY14" fmla="*/ 548 h 1072"/>
                <a:gd name="connsiteX15" fmla="*/ 5079 w 5577"/>
                <a:gd name="connsiteY15" fmla="*/ 633 h 1072"/>
                <a:gd name="connsiteX16" fmla="*/ 5125 w 5577"/>
                <a:gd name="connsiteY16" fmla="*/ 705 h 1072"/>
                <a:gd name="connsiteX17" fmla="*/ 5172 w 5577"/>
                <a:gd name="connsiteY17" fmla="*/ 767 h 1072"/>
                <a:gd name="connsiteX18" fmla="*/ 5220 w 5577"/>
                <a:gd name="connsiteY18" fmla="*/ 819 h 1072"/>
                <a:gd name="connsiteX19" fmla="*/ 5265 w 5577"/>
                <a:gd name="connsiteY19" fmla="*/ 863 h 1072"/>
                <a:gd name="connsiteX20" fmla="*/ 5313 w 5577"/>
                <a:gd name="connsiteY20" fmla="*/ 898 h 1072"/>
                <a:gd name="connsiteX21" fmla="*/ 5356 w 5577"/>
                <a:gd name="connsiteY21" fmla="*/ 927 h 1072"/>
                <a:gd name="connsiteX22" fmla="*/ 5399 w 5577"/>
                <a:gd name="connsiteY22" fmla="*/ 948 h 1072"/>
                <a:gd name="connsiteX23" fmla="*/ 5436 w 5577"/>
                <a:gd name="connsiteY23" fmla="*/ 962 h 1072"/>
                <a:gd name="connsiteX24" fmla="*/ 5474 w 5577"/>
                <a:gd name="connsiteY24" fmla="*/ 973 h 1072"/>
                <a:gd name="connsiteX25" fmla="*/ 5503 w 5577"/>
                <a:gd name="connsiteY25" fmla="*/ 981 h 1072"/>
                <a:gd name="connsiteX26" fmla="*/ 5529 w 5577"/>
                <a:gd name="connsiteY26" fmla="*/ 983 h 1072"/>
                <a:gd name="connsiteX27" fmla="*/ 5548 w 5577"/>
                <a:gd name="connsiteY27" fmla="*/ 985 h 1072"/>
                <a:gd name="connsiteX28" fmla="*/ 5569 w 5577"/>
                <a:gd name="connsiteY28" fmla="*/ 985 h 1072"/>
                <a:gd name="connsiteX29" fmla="*/ 5577 w 5577"/>
                <a:gd name="connsiteY29" fmla="*/ 1072 h 1072"/>
                <a:gd name="connsiteX30" fmla="*/ 5542 w 5577"/>
                <a:gd name="connsiteY30" fmla="*/ 1072 h 1072"/>
                <a:gd name="connsiteX31" fmla="*/ 5515 w 5577"/>
                <a:gd name="connsiteY31" fmla="*/ 1070 h 1072"/>
                <a:gd name="connsiteX32" fmla="*/ 5484 w 5577"/>
                <a:gd name="connsiteY32" fmla="*/ 1064 h 1072"/>
                <a:gd name="connsiteX33" fmla="*/ 5447 w 5577"/>
                <a:gd name="connsiteY33" fmla="*/ 1056 h 1072"/>
                <a:gd name="connsiteX34" fmla="*/ 5405 w 5577"/>
                <a:gd name="connsiteY34" fmla="*/ 1043 h 1072"/>
                <a:gd name="connsiteX35" fmla="*/ 5360 w 5577"/>
                <a:gd name="connsiteY35" fmla="*/ 1025 h 1072"/>
                <a:gd name="connsiteX36" fmla="*/ 5313 w 5577"/>
                <a:gd name="connsiteY36" fmla="*/ 1002 h 1072"/>
                <a:gd name="connsiteX37" fmla="*/ 5263 w 5577"/>
                <a:gd name="connsiteY37" fmla="*/ 971 h 1072"/>
                <a:gd name="connsiteX38" fmla="*/ 5211 w 5577"/>
                <a:gd name="connsiteY38" fmla="*/ 931 h 1072"/>
                <a:gd name="connsiteX39" fmla="*/ 5160 w 5577"/>
                <a:gd name="connsiteY39" fmla="*/ 881 h 1072"/>
                <a:gd name="connsiteX40" fmla="*/ 5106 w 5577"/>
                <a:gd name="connsiteY40" fmla="*/ 823 h 1072"/>
                <a:gd name="connsiteX41" fmla="*/ 5055 w 5577"/>
                <a:gd name="connsiteY41" fmla="*/ 755 h 1072"/>
                <a:gd name="connsiteX42" fmla="*/ 5005 w 5577"/>
                <a:gd name="connsiteY42" fmla="*/ 676 h 1072"/>
                <a:gd name="connsiteX43" fmla="*/ 4957 w 5577"/>
                <a:gd name="connsiteY43" fmla="*/ 583 h 1072"/>
                <a:gd name="connsiteX44" fmla="*/ 4908 w 5577"/>
                <a:gd name="connsiteY44" fmla="*/ 487 h 1072"/>
                <a:gd name="connsiteX45" fmla="*/ 4858 w 5577"/>
                <a:gd name="connsiteY45" fmla="*/ 404 h 1072"/>
                <a:gd name="connsiteX46" fmla="*/ 4809 w 5577"/>
                <a:gd name="connsiteY46" fmla="*/ 336 h 1072"/>
                <a:gd name="connsiteX47" fmla="*/ 4759 w 5577"/>
                <a:gd name="connsiteY47" fmla="*/ 276 h 1072"/>
                <a:gd name="connsiteX48" fmla="*/ 4712 w 5577"/>
                <a:gd name="connsiteY48" fmla="*/ 228 h 1072"/>
                <a:gd name="connsiteX49" fmla="*/ 4666 w 5577"/>
                <a:gd name="connsiteY49" fmla="*/ 189 h 1072"/>
                <a:gd name="connsiteX50" fmla="*/ 4625 w 5577"/>
                <a:gd name="connsiteY50" fmla="*/ 158 h 1072"/>
                <a:gd name="connsiteX51" fmla="*/ 4586 w 5577"/>
                <a:gd name="connsiteY51" fmla="*/ 135 h 1072"/>
                <a:gd name="connsiteX52" fmla="*/ 4536 w 5577"/>
                <a:gd name="connsiteY52" fmla="*/ 112 h 1072"/>
                <a:gd name="connsiteX53" fmla="*/ 4493 w 5577"/>
                <a:gd name="connsiteY53" fmla="*/ 98 h 1072"/>
                <a:gd name="connsiteX54" fmla="*/ 4458 w 5577"/>
                <a:gd name="connsiteY54" fmla="*/ 89 h 1072"/>
                <a:gd name="connsiteX55" fmla="*/ 4429 w 5577"/>
                <a:gd name="connsiteY55" fmla="*/ 87 h 1072"/>
                <a:gd name="connsiteX56" fmla="*/ 4402 w 5577"/>
                <a:gd name="connsiteY56" fmla="*/ 87 h 1072"/>
                <a:gd name="connsiteX57" fmla="*/ 4336 w 5577"/>
                <a:gd name="connsiteY57" fmla="*/ 93 h 1072"/>
                <a:gd name="connsiteX58" fmla="*/ 4274 w 5577"/>
                <a:gd name="connsiteY58" fmla="*/ 106 h 1072"/>
                <a:gd name="connsiteX59" fmla="*/ 4218 w 5577"/>
                <a:gd name="connsiteY59" fmla="*/ 127 h 1072"/>
                <a:gd name="connsiteX60" fmla="*/ 4167 w 5577"/>
                <a:gd name="connsiteY60" fmla="*/ 154 h 1072"/>
                <a:gd name="connsiteX61" fmla="*/ 4119 w 5577"/>
                <a:gd name="connsiteY61" fmla="*/ 187 h 1072"/>
                <a:gd name="connsiteX62" fmla="*/ 4076 w 5577"/>
                <a:gd name="connsiteY62" fmla="*/ 224 h 1072"/>
                <a:gd name="connsiteX63" fmla="*/ 4037 w 5577"/>
                <a:gd name="connsiteY63" fmla="*/ 268 h 1072"/>
                <a:gd name="connsiteX64" fmla="*/ 3997 w 5577"/>
                <a:gd name="connsiteY64" fmla="*/ 313 h 1072"/>
                <a:gd name="connsiteX65" fmla="*/ 3962 w 5577"/>
                <a:gd name="connsiteY65" fmla="*/ 363 h 1072"/>
                <a:gd name="connsiteX66" fmla="*/ 3929 w 5577"/>
                <a:gd name="connsiteY66" fmla="*/ 415 h 1072"/>
                <a:gd name="connsiteX67" fmla="*/ 3867 w 5577"/>
                <a:gd name="connsiteY67" fmla="*/ 523 h 1072"/>
                <a:gd name="connsiteX68" fmla="*/ 3774 w 5577"/>
                <a:gd name="connsiteY68" fmla="*/ 691 h 1072"/>
                <a:gd name="connsiteX69" fmla="*/ 3741 w 5577"/>
                <a:gd name="connsiteY69" fmla="*/ 747 h 1072"/>
                <a:gd name="connsiteX70" fmla="*/ 3706 w 5577"/>
                <a:gd name="connsiteY70" fmla="*/ 799 h 1072"/>
                <a:gd name="connsiteX71" fmla="*/ 3671 w 5577"/>
                <a:gd name="connsiteY71" fmla="*/ 848 h 1072"/>
                <a:gd name="connsiteX72" fmla="*/ 3632 w 5577"/>
                <a:gd name="connsiteY72" fmla="*/ 894 h 1072"/>
                <a:gd name="connsiteX73" fmla="*/ 3591 w 5577"/>
                <a:gd name="connsiteY73" fmla="*/ 935 h 1072"/>
                <a:gd name="connsiteX74" fmla="*/ 3545 w 5577"/>
                <a:gd name="connsiteY74" fmla="*/ 971 h 1072"/>
                <a:gd name="connsiteX75" fmla="*/ 3496 w 5577"/>
                <a:gd name="connsiteY75" fmla="*/ 1000 h 1072"/>
                <a:gd name="connsiteX76" fmla="*/ 3444 w 5577"/>
                <a:gd name="connsiteY76" fmla="*/ 1022 h 1072"/>
                <a:gd name="connsiteX77" fmla="*/ 3386 w 5577"/>
                <a:gd name="connsiteY77" fmla="*/ 1037 h 1072"/>
                <a:gd name="connsiteX78" fmla="*/ 3322 w 5577"/>
                <a:gd name="connsiteY78" fmla="*/ 1043 h 1072"/>
                <a:gd name="connsiteX79" fmla="*/ 3314 w 5577"/>
                <a:gd name="connsiteY79" fmla="*/ 1043 h 1072"/>
                <a:gd name="connsiteX80" fmla="*/ 3252 w 5577"/>
                <a:gd name="connsiteY80" fmla="*/ 1039 h 1072"/>
                <a:gd name="connsiteX81" fmla="*/ 3192 w 5577"/>
                <a:gd name="connsiteY81" fmla="*/ 1025 h 1072"/>
                <a:gd name="connsiteX82" fmla="*/ 3139 w 5577"/>
                <a:gd name="connsiteY82" fmla="*/ 1002 h 1072"/>
                <a:gd name="connsiteX83" fmla="*/ 3087 w 5577"/>
                <a:gd name="connsiteY83" fmla="*/ 973 h 1072"/>
                <a:gd name="connsiteX84" fmla="*/ 3039 w 5577"/>
                <a:gd name="connsiteY84" fmla="*/ 935 h 1072"/>
                <a:gd name="connsiteX85" fmla="*/ 2996 w 5577"/>
                <a:gd name="connsiteY85" fmla="*/ 894 h 1072"/>
                <a:gd name="connsiteX86" fmla="*/ 2953 w 5577"/>
                <a:gd name="connsiteY86" fmla="*/ 846 h 1072"/>
                <a:gd name="connsiteX87" fmla="*/ 2913 w 5577"/>
                <a:gd name="connsiteY87" fmla="*/ 796 h 1072"/>
                <a:gd name="connsiteX88" fmla="*/ 2874 w 5577"/>
                <a:gd name="connsiteY88" fmla="*/ 740 h 1072"/>
                <a:gd name="connsiteX89" fmla="*/ 2837 w 5577"/>
                <a:gd name="connsiteY89" fmla="*/ 684 h 1072"/>
                <a:gd name="connsiteX90" fmla="*/ 2732 w 5577"/>
                <a:gd name="connsiteY90" fmla="*/ 510 h 1072"/>
                <a:gd name="connsiteX91" fmla="*/ 2695 w 5577"/>
                <a:gd name="connsiteY91" fmla="*/ 452 h 1072"/>
                <a:gd name="connsiteX92" fmla="*/ 2657 w 5577"/>
                <a:gd name="connsiteY92" fmla="*/ 396 h 1072"/>
                <a:gd name="connsiteX93" fmla="*/ 2620 w 5577"/>
                <a:gd name="connsiteY93" fmla="*/ 342 h 1072"/>
                <a:gd name="connsiteX94" fmla="*/ 2581 w 5577"/>
                <a:gd name="connsiteY94" fmla="*/ 293 h 1072"/>
                <a:gd name="connsiteX95" fmla="*/ 2540 w 5577"/>
                <a:gd name="connsiteY95" fmla="*/ 247 h 1072"/>
                <a:gd name="connsiteX96" fmla="*/ 2498 w 5577"/>
                <a:gd name="connsiteY96" fmla="*/ 205 h 1072"/>
                <a:gd name="connsiteX97" fmla="*/ 2453 w 5577"/>
                <a:gd name="connsiteY97" fmla="*/ 168 h 1072"/>
                <a:gd name="connsiteX98" fmla="*/ 2406 w 5577"/>
                <a:gd name="connsiteY98" fmla="*/ 139 h 1072"/>
                <a:gd name="connsiteX99" fmla="*/ 2354 w 5577"/>
                <a:gd name="connsiteY99" fmla="*/ 116 h 1072"/>
                <a:gd name="connsiteX100" fmla="*/ 2298 w 5577"/>
                <a:gd name="connsiteY100" fmla="*/ 100 h 1072"/>
                <a:gd name="connsiteX101" fmla="*/ 2240 w 5577"/>
                <a:gd name="connsiteY101" fmla="*/ 91 h 1072"/>
                <a:gd name="connsiteX102" fmla="*/ 2176 w 5577"/>
                <a:gd name="connsiteY102" fmla="*/ 93 h 1072"/>
                <a:gd name="connsiteX103" fmla="*/ 2108 w 5577"/>
                <a:gd name="connsiteY103" fmla="*/ 104 h 1072"/>
                <a:gd name="connsiteX104" fmla="*/ 2046 w 5577"/>
                <a:gd name="connsiteY104" fmla="*/ 122 h 1072"/>
                <a:gd name="connsiteX105" fmla="*/ 1989 w 5577"/>
                <a:gd name="connsiteY105" fmla="*/ 147 h 1072"/>
                <a:gd name="connsiteX106" fmla="*/ 1935 w 5577"/>
                <a:gd name="connsiteY106" fmla="*/ 181 h 1072"/>
                <a:gd name="connsiteX107" fmla="*/ 1883 w 5577"/>
                <a:gd name="connsiteY107" fmla="*/ 218 h 1072"/>
                <a:gd name="connsiteX108" fmla="*/ 1838 w 5577"/>
                <a:gd name="connsiteY108" fmla="*/ 261 h 1072"/>
                <a:gd name="connsiteX109" fmla="*/ 1792 w 5577"/>
                <a:gd name="connsiteY109" fmla="*/ 307 h 1072"/>
                <a:gd name="connsiteX110" fmla="*/ 1751 w 5577"/>
                <a:gd name="connsiteY110" fmla="*/ 359 h 1072"/>
                <a:gd name="connsiteX111" fmla="*/ 1712 w 5577"/>
                <a:gd name="connsiteY111" fmla="*/ 413 h 1072"/>
                <a:gd name="connsiteX112" fmla="*/ 1675 w 5577"/>
                <a:gd name="connsiteY112" fmla="*/ 467 h 1072"/>
                <a:gd name="connsiteX113" fmla="*/ 1638 w 5577"/>
                <a:gd name="connsiteY113" fmla="*/ 523 h 1072"/>
                <a:gd name="connsiteX114" fmla="*/ 1600 w 5577"/>
                <a:gd name="connsiteY114" fmla="*/ 581 h 1072"/>
                <a:gd name="connsiteX115" fmla="*/ 1565 w 5577"/>
                <a:gd name="connsiteY115" fmla="*/ 637 h 1072"/>
                <a:gd name="connsiteX116" fmla="*/ 1491 w 5577"/>
                <a:gd name="connsiteY116" fmla="*/ 749 h 1072"/>
                <a:gd name="connsiteX117" fmla="*/ 1452 w 5577"/>
                <a:gd name="connsiteY117" fmla="*/ 801 h 1072"/>
                <a:gd name="connsiteX118" fmla="*/ 1410 w 5577"/>
                <a:gd name="connsiteY118" fmla="*/ 850 h 1072"/>
                <a:gd name="connsiteX119" fmla="*/ 1367 w 5577"/>
                <a:gd name="connsiteY119" fmla="*/ 896 h 1072"/>
                <a:gd name="connsiteX120" fmla="*/ 1320 w 5577"/>
                <a:gd name="connsiteY120" fmla="*/ 937 h 1072"/>
                <a:gd name="connsiteX121" fmla="*/ 1270 w 5577"/>
                <a:gd name="connsiteY121" fmla="*/ 973 h 1072"/>
                <a:gd name="connsiteX122" fmla="*/ 1216 w 5577"/>
                <a:gd name="connsiteY122" fmla="*/ 1002 h 1072"/>
                <a:gd name="connsiteX123" fmla="*/ 1161 w 5577"/>
                <a:gd name="connsiteY123" fmla="*/ 1025 h 1072"/>
                <a:gd name="connsiteX124" fmla="*/ 1097 w 5577"/>
                <a:gd name="connsiteY124" fmla="*/ 1037 h 1072"/>
                <a:gd name="connsiteX125" fmla="*/ 1031 w 5577"/>
                <a:gd name="connsiteY125" fmla="*/ 1043 h 1072"/>
                <a:gd name="connsiteX126" fmla="*/ 1024 w 5577"/>
                <a:gd name="connsiteY126" fmla="*/ 1043 h 1072"/>
                <a:gd name="connsiteX127" fmla="*/ 956 w 5577"/>
                <a:gd name="connsiteY127" fmla="*/ 1039 h 1072"/>
                <a:gd name="connsiteX128" fmla="*/ 894 w 5577"/>
                <a:gd name="connsiteY128" fmla="*/ 1027 h 1072"/>
                <a:gd name="connsiteX129" fmla="*/ 836 w 5577"/>
                <a:gd name="connsiteY129" fmla="*/ 1008 h 1072"/>
                <a:gd name="connsiteX130" fmla="*/ 785 w 5577"/>
                <a:gd name="connsiteY130" fmla="*/ 983 h 1072"/>
                <a:gd name="connsiteX131" fmla="*/ 737 w 5577"/>
                <a:gd name="connsiteY131" fmla="*/ 952 h 1072"/>
                <a:gd name="connsiteX132" fmla="*/ 692 w 5577"/>
                <a:gd name="connsiteY132" fmla="*/ 915 h 1072"/>
                <a:gd name="connsiteX133" fmla="*/ 651 w 5577"/>
                <a:gd name="connsiteY133" fmla="*/ 873 h 1072"/>
                <a:gd name="connsiteX134" fmla="*/ 613 w 5577"/>
                <a:gd name="connsiteY134" fmla="*/ 828 h 1072"/>
                <a:gd name="connsiteX135" fmla="*/ 576 w 5577"/>
                <a:gd name="connsiteY135" fmla="*/ 780 h 1072"/>
                <a:gd name="connsiteX136" fmla="*/ 543 w 5577"/>
                <a:gd name="connsiteY136" fmla="*/ 728 h 1072"/>
                <a:gd name="connsiteX137" fmla="*/ 508 w 5577"/>
                <a:gd name="connsiteY137" fmla="*/ 674 h 1072"/>
                <a:gd name="connsiteX138" fmla="*/ 477 w 5577"/>
                <a:gd name="connsiteY138" fmla="*/ 618 h 1072"/>
                <a:gd name="connsiteX139" fmla="*/ 444 w 5577"/>
                <a:gd name="connsiteY139" fmla="*/ 560 h 1072"/>
                <a:gd name="connsiteX140" fmla="*/ 382 w 5577"/>
                <a:gd name="connsiteY140" fmla="*/ 448 h 1072"/>
                <a:gd name="connsiteX141" fmla="*/ 314 w 5577"/>
                <a:gd name="connsiteY141" fmla="*/ 340 h 1072"/>
                <a:gd name="connsiteX142" fmla="*/ 271 w 5577"/>
                <a:gd name="connsiteY142" fmla="*/ 284 h 1072"/>
                <a:gd name="connsiteX143" fmla="*/ 223 w 5577"/>
                <a:gd name="connsiteY143" fmla="*/ 239 h 1072"/>
                <a:gd name="connsiteX144" fmla="*/ 176 w 5577"/>
                <a:gd name="connsiteY144" fmla="*/ 199 h 1072"/>
                <a:gd name="connsiteX145" fmla="*/ 124 w 5577"/>
                <a:gd name="connsiteY145" fmla="*/ 168 h 1072"/>
                <a:gd name="connsiteX146" fmla="*/ 23 w 5577"/>
                <a:gd name="connsiteY146" fmla="*/ 127 h 1072"/>
                <a:gd name="connsiteX147" fmla="*/ 0 w 5577"/>
                <a:gd name="connsiteY147" fmla="*/ 29 h 1072"/>
                <a:gd name="connsiteX148" fmla="*/ 54 w 5577"/>
                <a:gd name="connsiteY148" fmla="*/ 46 h 1072"/>
                <a:gd name="connsiteX149" fmla="*/ 112 w 5577"/>
                <a:gd name="connsiteY149" fmla="*/ 66 h 1072"/>
                <a:gd name="connsiteX150" fmla="*/ 170 w 5577"/>
                <a:gd name="connsiteY150" fmla="*/ 93 h 1072"/>
                <a:gd name="connsiteX151" fmla="*/ 225 w 5577"/>
                <a:gd name="connsiteY151" fmla="*/ 131 h 1072"/>
                <a:gd name="connsiteX152" fmla="*/ 281 w 5577"/>
                <a:gd name="connsiteY152" fmla="*/ 174 h 1072"/>
                <a:gd name="connsiteX153" fmla="*/ 335 w 5577"/>
                <a:gd name="connsiteY153" fmla="*/ 228 h 1072"/>
                <a:gd name="connsiteX154" fmla="*/ 384 w 5577"/>
                <a:gd name="connsiteY154" fmla="*/ 293 h 1072"/>
                <a:gd name="connsiteX155" fmla="*/ 434 w 5577"/>
                <a:gd name="connsiteY155" fmla="*/ 367 h 1072"/>
                <a:gd name="connsiteX156" fmla="*/ 521 w 5577"/>
                <a:gd name="connsiteY156" fmla="*/ 516 h 1072"/>
                <a:gd name="connsiteX157" fmla="*/ 554 w 5577"/>
                <a:gd name="connsiteY157" fmla="*/ 575 h 1072"/>
                <a:gd name="connsiteX158" fmla="*/ 587 w 5577"/>
                <a:gd name="connsiteY158" fmla="*/ 631 h 1072"/>
                <a:gd name="connsiteX159" fmla="*/ 620 w 5577"/>
                <a:gd name="connsiteY159" fmla="*/ 684 h 1072"/>
                <a:gd name="connsiteX160" fmla="*/ 653 w 5577"/>
                <a:gd name="connsiteY160" fmla="*/ 736 h 1072"/>
                <a:gd name="connsiteX161" fmla="*/ 688 w 5577"/>
                <a:gd name="connsiteY161" fmla="*/ 782 h 1072"/>
                <a:gd name="connsiteX162" fmla="*/ 725 w 5577"/>
                <a:gd name="connsiteY162" fmla="*/ 825 h 1072"/>
                <a:gd name="connsiteX163" fmla="*/ 766 w 5577"/>
                <a:gd name="connsiteY163" fmla="*/ 863 h 1072"/>
                <a:gd name="connsiteX164" fmla="*/ 810 w 5577"/>
                <a:gd name="connsiteY164" fmla="*/ 894 h 1072"/>
                <a:gd name="connsiteX165" fmla="*/ 857 w 5577"/>
                <a:gd name="connsiteY165" fmla="*/ 921 h 1072"/>
                <a:gd name="connsiteX166" fmla="*/ 907 w 5577"/>
                <a:gd name="connsiteY166" fmla="*/ 940 h 1072"/>
                <a:gd name="connsiteX167" fmla="*/ 962 w 5577"/>
                <a:gd name="connsiteY167" fmla="*/ 952 h 1072"/>
                <a:gd name="connsiteX168" fmla="*/ 1024 w 5577"/>
                <a:gd name="connsiteY168" fmla="*/ 956 h 1072"/>
                <a:gd name="connsiteX169" fmla="*/ 1031 w 5577"/>
                <a:gd name="connsiteY169" fmla="*/ 956 h 1072"/>
                <a:gd name="connsiteX170" fmla="*/ 1090 w 5577"/>
                <a:gd name="connsiteY170" fmla="*/ 950 h 1072"/>
                <a:gd name="connsiteX171" fmla="*/ 1146 w 5577"/>
                <a:gd name="connsiteY171" fmla="*/ 935 h 1072"/>
                <a:gd name="connsiteX172" fmla="*/ 1200 w 5577"/>
                <a:gd name="connsiteY172" fmla="*/ 913 h 1072"/>
                <a:gd name="connsiteX173" fmla="*/ 1247 w 5577"/>
                <a:gd name="connsiteY173" fmla="*/ 884 h 1072"/>
                <a:gd name="connsiteX174" fmla="*/ 1293 w 5577"/>
                <a:gd name="connsiteY174" fmla="*/ 846 h 1072"/>
                <a:gd name="connsiteX175" fmla="*/ 1336 w 5577"/>
                <a:gd name="connsiteY175" fmla="*/ 803 h 1072"/>
                <a:gd name="connsiteX176" fmla="*/ 1375 w 5577"/>
                <a:gd name="connsiteY176" fmla="*/ 755 h 1072"/>
                <a:gd name="connsiteX177" fmla="*/ 1415 w 5577"/>
                <a:gd name="connsiteY177" fmla="*/ 703 h 1072"/>
                <a:gd name="connsiteX178" fmla="*/ 1454 w 5577"/>
                <a:gd name="connsiteY178" fmla="*/ 649 h 1072"/>
                <a:gd name="connsiteX179" fmla="*/ 1565 w 5577"/>
                <a:gd name="connsiteY179" fmla="*/ 475 h 1072"/>
                <a:gd name="connsiteX180" fmla="*/ 1605 w 5577"/>
                <a:gd name="connsiteY180" fmla="*/ 415 h 1072"/>
                <a:gd name="connsiteX181" fmla="*/ 1646 w 5577"/>
                <a:gd name="connsiteY181" fmla="*/ 357 h 1072"/>
                <a:gd name="connsiteX182" fmla="*/ 1689 w 5577"/>
                <a:gd name="connsiteY182" fmla="*/ 299 h 1072"/>
                <a:gd name="connsiteX183" fmla="*/ 1735 w 5577"/>
                <a:gd name="connsiteY183" fmla="*/ 245 h 1072"/>
                <a:gd name="connsiteX184" fmla="*/ 1782 w 5577"/>
                <a:gd name="connsiteY184" fmla="*/ 193 h 1072"/>
                <a:gd name="connsiteX185" fmla="*/ 1836 w 5577"/>
                <a:gd name="connsiteY185" fmla="*/ 145 h 1072"/>
                <a:gd name="connsiteX186" fmla="*/ 1891 w 5577"/>
                <a:gd name="connsiteY186" fmla="*/ 104 h 1072"/>
                <a:gd name="connsiteX187" fmla="*/ 1953 w 5577"/>
                <a:gd name="connsiteY187" fmla="*/ 69 h 1072"/>
                <a:gd name="connsiteX188" fmla="*/ 2019 w 5577"/>
                <a:gd name="connsiteY188" fmla="*/ 40 h 1072"/>
                <a:gd name="connsiteX189" fmla="*/ 2092 w 5577"/>
                <a:gd name="connsiteY189" fmla="*/ 19 h 1072"/>
                <a:gd name="connsiteX190" fmla="*/ 2170 w 5577"/>
                <a:gd name="connsiteY190" fmla="*/ 6 h 1072"/>
                <a:gd name="connsiteX191" fmla="*/ 2240 w 5577"/>
                <a:gd name="connsiteY191" fmla="*/ 4 h 1072"/>
                <a:gd name="connsiteX192" fmla="*/ 2306 w 5577"/>
                <a:gd name="connsiteY192" fmla="*/ 13 h 1072"/>
                <a:gd name="connsiteX193" fmla="*/ 2366 w 5577"/>
                <a:gd name="connsiteY193" fmla="*/ 27 h 1072"/>
                <a:gd name="connsiteX194" fmla="*/ 2424 w 5577"/>
                <a:gd name="connsiteY194" fmla="*/ 50 h 1072"/>
                <a:gd name="connsiteX195" fmla="*/ 2478 w 5577"/>
                <a:gd name="connsiteY195" fmla="*/ 81 h 1072"/>
                <a:gd name="connsiteX196" fmla="*/ 2527 w 5577"/>
                <a:gd name="connsiteY196" fmla="*/ 116 h 1072"/>
                <a:gd name="connsiteX197" fmla="*/ 2573 w 5577"/>
                <a:gd name="connsiteY197" fmla="*/ 158 h 1072"/>
                <a:gd name="connsiteX198" fmla="*/ 2618 w 5577"/>
                <a:gd name="connsiteY198" fmla="*/ 203 h 1072"/>
                <a:gd name="connsiteX199" fmla="*/ 2660 w 5577"/>
                <a:gd name="connsiteY199" fmla="*/ 251 h 1072"/>
                <a:gd name="connsiteX200" fmla="*/ 2699 w 5577"/>
                <a:gd name="connsiteY200" fmla="*/ 303 h 1072"/>
                <a:gd name="connsiteX201" fmla="*/ 2736 w 5577"/>
                <a:gd name="connsiteY201" fmla="*/ 357 h 1072"/>
                <a:gd name="connsiteX202" fmla="*/ 2771 w 5577"/>
                <a:gd name="connsiteY202" fmla="*/ 413 h 1072"/>
                <a:gd name="connsiteX203" fmla="*/ 2806 w 5577"/>
                <a:gd name="connsiteY203" fmla="*/ 467 h 1072"/>
                <a:gd name="connsiteX204" fmla="*/ 2839 w 5577"/>
                <a:gd name="connsiteY204" fmla="*/ 523 h 1072"/>
                <a:gd name="connsiteX205" fmla="*/ 2876 w 5577"/>
                <a:gd name="connsiteY205" fmla="*/ 585 h 1072"/>
                <a:gd name="connsiteX206" fmla="*/ 2913 w 5577"/>
                <a:gd name="connsiteY206" fmla="*/ 643 h 1072"/>
                <a:gd name="connsiteX207" fmla="*/ 2953 w 5577"/>
                <a:gd name="connsiteY207" fmla="*/ 701 h 1072"/>
                <a:gd name="connsiteX208" fmla="*/ 2990 w 5577"/>
                <a:gd name="connsiteY208" fmla="*/ 755 h 1072"/>
                <a:gd name="connsiteX209" fmla="*/ 3031 w 5577"/>
                <a:gd name="connsiteY209" fmla="*/ 805 h 1072"/>
                <a:gd name="connsiteX210" fmla="*/ 3072 w 5577"/>
                <a:gd name="connsiteY210" fmla="*/ 848 h 1072"/>
                <a:gd name="connsiteX211" fmla="*/ 3116 w 5577"/>
                <a:gd name="connsiteY211" fmla="*/ 886 h 1072"/>
                <a:gd name="connsiteX212" fmla="*/ 3161 w 5577"/>
                <a:gd name="connsiteY212" fmla="*/ 917 h 1072"/>
                <a:gd name="connsiteX213" fmla="*/ 3211 w 5577"/>
                <a:gd name="connsiteY213" fmla="*/ 940 h 1072"/>
                <a:gd name="connsiteX214" fmla="*/ 3264 w 5577"/>
                <a:gd name="connsiteY214" fmla="*/ 952 h 1072"/>
                <a:gd name="connsiteX215" fmla="*/ 3320 w 5577"/>
                <a:gd name="connsiteY215" fmla="*/ 956 h 1072"/>
                <a:gd name="connsiteX216" fmla="*/ 3376 w 5577"/>
                <a:gd name="connsiteY216" fmla="*/ 950 h 1072"/>
                <a:gd name="connsiteX217" fmla="*/ 3426 w 5577"/>
                <a:gd name="connsiteY217" fmla="*/ 935 h 1072"/>
                <a:gd name="connsiteX218" fmla="*/ 3473 w 5577"/>
                <a:gd name="connsiteY218" fmla="*/ 915 h 1072"/>
                <a:gd name="connsiteX219" fmla="*/ 3516 w 5577"/>
                <a:gd name="connsiteY219" fmla="*/ 884 h 1072"/>
                <a:gd name="connsiteX220" fmla="*/ 3556 w 5577"/>
                <a:gd name="connsiteY220" fmla="*/ 848 h 1072"/>
                <a:gd name="connsiteX221" fmla="*/ 3593 w 5577"/>
                <a:gd name="connsiteY221" fmla="*/ 807 h 1072"/>
                <a:gd name="connsiteX222" fmla="*/ 3628 w 5577"/>
                <a:gd name="connsiteY222" fmla="*/ 759 h 1072"/>
                <a:gd name="connsiteX223" fmla="*/ 3661 w 5577"/>
                <a:gd name="connsiteY223" fmla="*/ 709 h 1072"/>
                <a:gd name="connsiteX224" fmla="*/ 3694 w 5577"/>
                <a:gd name="connsiteY224" fmla="*/ 655 h 1072"/>
                <a:gd name="connsiteX225" fmla="*/ 3727 w 5577"/>
                <a:gd name="connsiteY225" fmla="*/ 597 h 1072"/>
                <a:gd name="connsiteX226" fmla="*/ 3760 w 5577"/>
                <a:gd name="connsiteY226" fmla="*/ 537 h 1072"/>
                <a:gd name="connsiteX227" fmla="*/ 3789 w 5577"/>
                <a:gd name="connsiteY227" fmla="*/ 483 h 1072"/>
                <a:gd name="connsiteX228" fmla="*/ 3851 w 5577"/>
                <a:gd name="connsiteY228" fmla="*/ 375 h 1072"/>
                <a:gd name="connsiteX229" fmla="*/ 3921 w 5577"/>
                <a:gd name="connsiteY229" fmla="*/ 272 h 1072"/>
                <a:gd name="connsiteX230" fmla="*/ 3958 w 5577"/>
                <a:gd name="connsiteY230" fmla="*/ 224 h 1072"/>
                <a:gd name="connsiteX231" fmla="*/ 3999 w 5577"/>
                <a:gd name="connsiteY231" fmla="*/ 178 h 1072"/>
                <a:gd name="connsiteX232" fmla="*/ 4043 w 5577"/>
                <a:gd name="connsiteY232" fmla="*/ 137 h 1072"/>
                <a:gd name="connsiteX233" fmla="*/ 4090 w 5577"/>
                <a:gd name="connsiteY233" fmla="*/ 100 h 1072"/>
                <a:gd name="connsiteX234" fmla="*/ 4142 w 5577"/>
                <a:gd name="connsiteY234" fmla="*/ 66 h 1072"/>
                <a:gd name="connsiteX235" fmla="*/ 4200 w 5577"/>
                <a:gd name="connsiteY235" fmla="*/ 40 h 1072"/>
                <a:gd name="connsiteX236" fmla="*/ 4260 w 5577"/>
                <a:gd name="connsiteY236" fmla="*/ 19 h 1072"/>
                <a:gd name="connsiteX237" fmla="*/ 4326 w 5577"/>
                <a:gd name="connsiteY237" fmla="*/ 6 h 1072"/>
                <a:gd name="connsiteX238" fmla="*/ 4398 w 5577"/>
                <a:gd name="connsiteY238" fmla="*/ 0 h 1072"/>
                <a:gd name="connsiteX0" fmla="*/ 4387 w 5566"/>
                <a:gd name="connsiteY0" fmla="*/ 0 h 1072"/>
                <a:gd name="connsiteX1" fmla="*/ 4437 w 5566"/>
                <a:gd name="connsiteY1" fmla="*/ 0 h 1072"/>
                <a:gd name="connsiteX2" fmla="*/ 4465 w 5566"/>
                <a:gd name="connsiteY2" fmla="*/ 4 h 1072"/>
                <a:gd name="connsiteX3" fmla="*/ 4496 w 5566"/>
                <a:gd name="connsiteY3" fmla="*/ 13 h 1072"/>
                <a:gd name="connsiteX4" fmla="*/ 4534 w 5566"/>
                <a:gd name="connsiteY4" fmla="*/ 23 h 1072"/>
                <a:gd name="connsiteX5" fmla="*/ 4575 w 5566"/>
                <a:gd name="connsiteY5" fmla="*/ 40 h 1072"/>
                <a:gd name="connsiteX6" fmla="*/ 4618 w 5566"/>
                <a:gd name="connsiteY6" fmla="*/ 60 h 1072"/>
                <a:gd name="connsiteX7" fmla="*/ 4666 w 5566"/>
                <a:gd name="connsiteY7" fmla="*/ 89 h 1072"/>
                <a:gd name="connsiteX8" fmla="*/ 4715 w 5566"/>
                <a:gd name="connsiteY8" fmla="*/ 125 h 1072"/>
                <a:gd name="connsiteX9" fmla="*/ 4765 w 5566"/>
                <a:gd name="connsiteY9" fmla="*/ 170 h 1072"/>
                <a:gd name="connsiteX10" fmla="*/ 4816 w 5566"/>
                <a:gd name="connsiteY10" fmla="*/ 224 h 1072"/>
                <a:gd name="connsiteX11" fmla="*/ 4868 w 5566"/>
                <a:gd name="connsiteY11" fmla="*/ 286 h 1072"/>
                <a:gd name="connsiteX12" fmla="*/ 4920 w 5566"/>
                <a:gd name="connsiteY12" fmla="*/ 361 h 1072"/>
                <a:gd name="connsiteX13" fmla="*/ 4971 w 5566"/>
                <a:gd name="connsiteY13" fmla="*/ 448 h 1072"/>
                <a:gd name="connsiteX14" fmla="*/ 5023 w 5566"/>
                <a:gd name="connsiteY14" fmla="*/ 548 h 1072"/>
                <a:gd name="connsiteX15" fmla="*/ 5068 w 5566"/>
                <a:gd name="connsiteY15" fmla="*/ 633 h 1072"/>
                <a:gd name="connsiteX16" fmla="*/ 5114 w 5566"/>
                <a:gd name="connsiteY16" fmla="*/ 705 h 1072"/>
                <a:gd name="connsiteX17" fmla="*/ 5161 w 5566"/>
                <a:gd name="connsiteY17" fmla="*/ 767 h 1072"/>
                <a:gd name="connsiteX18" fmla="*/ 5209 w 5566"/>
                <a:gd name="connsiteY18" fmla="*/ 819 h 1072"/>
                <a:gd name="connsiteX19" fmla="*/ 5254 w 5566"/>
                <a:gd name="connsiteY19" fmla="*/ 863 h 1072"/>
                <a:gd name="connsiteX20" fmla="*/ 5302 w 5566"/>
                <a:gd name="connsiteY20" fmla="*/ 898 h 1072"/>
                <a:gd name="connsiteX21" fmla="*/ 5345 w 5566"/>
                <a:gd name="connsiteY21" fmla="*/ 927 h 1072"/>
                <a:gd name="connsiteX22" fmla="*/ 5388 w 5566"/>
                <a:gd name="connsiteY22" fmla="*/ 948 h 1072"/>
                <a:gd name="connsiteX23" fmla="*/ 5425 w 5566"/>
                <a:gd name="connsiteY23" fmla="*/ 962 h 1072"/>
                <a:gd name="connsiteX24" fmla="*/ 5463 w 5566"/>
                <a:gd name="connsiteY24" fmla="*/ 973 h 1072"/>
                <a:gd name="connsiteX25" fmla="*/ 5492 w 5566"/>
                <a:gd name="connsiteY25" fmla="*/ 981 h 1072"/>
                <a:gd name="connsiteX26" fmla="*/ 5518 w 5566"/>
                <a:gd name="connsiteY26" fmla="*/ 983 h 1072"/>
                <a:gd name="connsiteX27" fmla="*/ 5537 w 5566"/>
                <a:gd name="connsiteY27" fmla="*/ 985 h 1072"/>
                <a:gd name="connsiteX28" fmla="*/ 5558 w 5566"/>
                <a:gd name="connsiteY28" fmla="*/ 985 h 1072"/>
                <a:gd name="connsiteX29" fmla="*/ 5566 w 5566"/>
                <a:gd name="connsiteY29" fmla="*/ 1072 h 1072"/>
                <a:gd name="connsiteX30" fmla="*/ 5531 w 5566"/>
                <a:gd name="connsiteY30" fmla="*/ 1072 h 1072"/>
                <a:gd name="connsiteX31" fmla="*/ 5504 w 5566"/>
                <a:gd name="connsiteY31" fmla="*/ 1070 h 1072"/>
                <a:gd name="connsiteX32" fmla="*/ 5473 w 5566"/>
                <a:gd name="connsiteY32" fmla="*/ 1064 h 1072"/>
                <a:gd name="connsiteX33" fmla="*/ 5436 w 5566"/>
                <a:gd name="connsiteY33" fmla="*/ 1056 h 1072"/>
                <a:gd name="connsiteX34" fmla="*/ 5394 w 5566"/>
                <a:gd name="connsiteY34" fmla="*/ 1043 h 1072"/>
                <a:gd name="connsiteX35" fmla="*/ 5349 w 5566"/>
                <a:gd name="connsiteY35" fmla="*/ 1025 h 1072"/>
                <a:gd name="connsiteX36" fmla="*/ 5302 w 5566"/>
                <a:gd name="connsiteY36" fmla="*/ 1002 h 1072"/>
                <a:gd name="connsiteX37" fmla="*/ 5252 w 5566"/>
                <a:gd name="connsiteY37" fmla="*/ 971 h 1072"/>
                <a:gd name="connsiteX38" fmla="*/ 5200 w 5566"/>
                <a:gd name="connsiteY38" fmla="*/ 931 h 1072"/>
                <a:gd name="connsiteX39" fmla="*/ 5149 w 5566"/>
                <a:gd name="connsiteY39" fmla="*/ 881 h 1072"/>
                <a:gd name="connsiteX40" fmla="*/ 5095 w 5566"/>
                <a:gd name="connsiteY40" fmla="*/ 823 h 1072"/>
                <a:gd name="connsiteX41" fmla="*/ 5044 w 5566"/>
                <a:gd name="connsiteY41" fmla="*/ 755 h 1072"/>
                <a:gd name="connsiteX42" fmla="*/ 4994 w 5566"/>
                <a:gd name="connsiteY42" fmla="*/ 676 h 1072"/>
                <a:gd name="connsiteX43" fmla="*/ 4946 w 5566"/>
                <a:gd name="connsiteY43" fmla="*/ 583 h 1072"/>
                <a:gd name="connsiteX44" fmla="*/ 4897 w 5566"/>
                <a:gd name="connsiteY44" fmla="*/ 487 h 1072"/>
                <a:gd name="connsiteX45" fmla="*/ 4847 w 5566"/>
                <a:gd name="connsiteY45" fmla="*/ 404 h 1072"/>
                <a:gd name="connsiteX46" fmla="*/ 4798 w 5566"/>
                <a:gd name="connsiteY46" fmla="*/ 336 h 1072"/>
                <a:gd name="connsiteX47" fmla="*/ 4748 w 5566"/>
                <a:gd name="connsiteY47" fmla="*/ 276 h 1072"/>
                <a:gd name="connsiteX48" fmla="*/ 4701 w 5566"/>
                <a:gd name="connsiteY48" fmla="*/ 228 h 1072"/>
                <a:gd name="connsiteX49" fmla="*/ 4655 w 5566"/>
                <a:gd name="connsiteY49" fmla="*/ 189 h 1072"/>
                <a:gd name="connsiteX50" fmla="*/ 4614 w 5566"/>
                <a:gd name="connsiteY50" fmla="*/ 158 h 1072"/>
                <a:gd name="connsiteX51" fmla="*/ 4575 w 5566"/>
                <a:gd name="connsiteY51" fmla="*/ 135 h 1072"/>
                <a:gd name="connsiteX52" fmla="*/ 4525 w 5566"/>
                <a:gd name="connsiteY52" fmla="*/ 112 h 1072"/>
                <a:gd name="connsiteX53" fmla="*/ 4482 w 5566"/>
                <a:gd name="connsiteY53" fmla="*/ 98 h 1072"/>
                <a:gd name="connsiteX54" fmla="*/ 4447 w 5566"/>
                <a:gd name="connsiteY54" fmla="*/ 89 h 1072"/>
                <a:gd name="connsiteX55" fmla="*/ 4418 w 5566"/>
                <a:gd name="connsiteY55" fmla="*/ 87 h 1072"/>
                <a:gd name="connsiteX56" fmla="*/ 4391 w 5566"/>
                <a:gd name="connsiteY56" fmla="*/ 87 h 1072"/>
                <a:gd name="connsiteX57" fmla="*/ 4325 w 5566"/>
                <a:gd name="connsiteY57" fmla="*/ 93 h 1072"/>
                <a:gd name="connsiteX58" fmla="*/ 4263 w 5566"/>
                <a:gd name="connsiteY58" fmla="*/ 106 h 1072"/>
                <a:gd name="connsiteX59" fmla="*/ 4207 w 5566"/>
                <a:gd name="connsiteY59" fmla="*/ 127 h 1072"/>
                <a:gd name="connsiteX60" fmla="*/ 4156 w 5566"/>
                <a:gd name="connsiteY60" fmla="*/ 154 h 1072"/>
                <a:gd name="connsiteX61" fmla="*/ 4108 w 5566"/>
                <a:gd name="connsiteY61" fmla="*/ 187 h 1072"/>
                <a:gd name="connsiteX62" fmla="*/ 4065 w 5566"/>
                <a:gd name="connsiteY62" fmla="*/ 224 h 1072"/>
                <a:gd name="connsiteX63" fmla="*/ 4026 w 5566"/>
                <a:gd name="connsiteY63" fmla="*/ 268 h 1072"/>
                <a:gd name="connsiteX64" fmla="*/ 3986 w 5566"/>
                <a:gd name="connsiteY64" fmla="*/ 313 h 1072"/>
                <a:gd name="connsiteX65" fmla="*/ 3951 w 5566"/>
                <a:gd name="connsiteY65" fmla="*/ 363 h 1072"/>
                <a:gd name="connsiteX66" fmla="*/ 3918 w 5566"/>
                <a:gd name="connsiteY66" fmla="*/ 415 h 1072"/>
                <a:gd name="connsiteX67" fmla="*/ 3856 w 5566"/>
                <a:gd name="connsiteY67" fmla="*/ 523 h 1072"/>
                <a:gd name="connsiteX68" fmla="*/ 3763 w 5566"/>
                <a:gd name="connsiteY68" fmla="*/ 691 h 1072"/>
                <a:gd name="connsiteX69" fmla="*/ 3730 w 5566"/>
                <a:gd name="connsiteY69" fmla="*/ 747 h 1072"/>
                <a:gd name="connsiteX70" fmla="*/ 3695 w 5566"/>
                <a:gd name="connsiteY70" fmla="*/ 799 h 1072"/>
                <a:gd name="connsiteX71" fmla="*/ 3660 w 5566"/>
                <a:gd name="connsiteY71" fmla="*/ 848 h 1072"/>
                <a:gd name="connsiteX72" fmla="*/ 3621 w 5566"/>
                <a:gd name="connsiteY72" fmla="*/ 894 h 1072"/>
                <a:gd name="connsiteX73" fmla="*/ 3580 w 5566"/>
                <a:gd name="connsiteY73" fmla="*/ 935 h 1072"/>
                <a:gd name="connsiteX74" fmla="*/ 3534 w 5566"/>
                <a:gd name="connsiteY74" fmla="*/ 971 h 1072"/>
                <a:gd name="connsiteX75" fmla="*/ 3485 w 5566"/>
                <a:gd name="connsiteY75" fmla="*/ 1000 h 1072"/>
                <a:gd name="connsiteX76" fmla="*/ 3433 w 5566"/>
                <a:gd name="connsiteY76" fmla="*/ 1022 h 1072"/>
                <a:gd name="connsiteX77" fmla="*/ 3375 w 5566"/>
                <a:gd name="connsiteY77" fmla="*/ 1037 h 1072"/>
                <a:gd name="connsiteX78" fmla="*/ 3311 w 5566"/>
                <a:gd name="connsiteY78" fmla="*/ 1043 h 1072"/>
                <a:gd name="connsiteX79" fmla="*/ 3303 w 5566"/>
                <a:gd name="connsiteY79" fmla="*/ 1043 h 1072"/>
                <a:gd name="connsiteX80" fmla="*/ 3241 w 5566"/>
                <a:gd name="connsiteY80" fmla="*/ 1039 h 1072"/>
                <a:gd name="connsiteX81" fmla="*/ 3181 w 5566"/>
                <a:gd name="connsiteY81" fmla="*/ 1025 h 1072"/>
                <a:gd name="connsiteX82" fmla="*/ 3128 w 5566"/>
                <a:gd name="connsiteY82" fmla="*/ 1002 h 1072"/>
                <a:gd name="connsiteX83" fmla="*/ 3076 w 5566"/>
                <a:gd name="connsiteY83" fmla="*/ 973 h 1072"/>
                <a:gd name="connsiteX84" fmla="*/ 3028 w 5566"/>
                <a:gd name="connsiteY84" fmla="*/ 935 h 1072"/>
                <a:gd name="connsiteX85" fmla="*/ 2985 w 5566"/>
                <a:gd name="connsiteY85" fmla="*/ 894 h 1072"/>
                <a:gd name="connsiteX86" fmla="*/ 2942 w 5566"/>
                <a:gd name="connsiteY86" fmla="*/ 846 h 1072"/>
                <a:gd name="connsiteX87" fmla="*/ 2902 w 5566"/>
                <a:gd name="connsiteY87" fmla="*/ 796 h 1072"/>
                <a:gd name="connsiteX88" fmla="*/ 2863 w 5566"/>
                <a:gd name="connsiteY88" fmla="*/ 740 h 1072"/>
                <a:gd name="connsiteX89" fmla="*/ 2826 w 5566"/>
                <a:gd name="connsiteY89" fmla="*/ 684 h 1072"/>
                <a:gd name="connsiteX90" fmla="*/ 2721 w 5566"/>
                <a:gd name="connsiteY90" fmla="*/ 510 h 1072"/>
                <a:gd name="connsiteX91" fmla="*/ 2684 w 5566"/>
                <a:gd name="connsiteY91" fmla="*/ 452 h 1072"/>
                <a:gd name="connsiteX92" fmla="*/ 2646 w 5566"/>
                <a:gd name="connsiteY92" fmla="*/ 396 h 1072"/>
                <a:gd name="connsiteX93" fmla="*/ 2609 w 5566"/>
                <a:gd name="connsiteY93" fmla="*/ 342 h 1072"/>
                <a:gd name="connsiteX94" fmla="*/ 2570 w 5566"/>
                <a:gd name="connsiteY94" fmla="*/ 293 h 1072"/>
                <a:gd name="connsiteX95" fmla="*/ 2529 w 5566"/>
                <a:gd name="connsiteY95" fmla="*/ 247 h 1072"/>
                <a:gd name="connsiteX96" fmla="*/ 2487 w 5566"/>
                <a:gd name="connsiteY96" fmla="*/ 205 h 1072"/>
                <a:gd name="connsiteX97" fmla="*/ 2442 w 5566"/>
                <a:gd name="connsiteY97" fmla="*/ 168 h 1072"/>
                <a:gd name="connsiteX98" fmla="*/ 2395 w 5566"/>
                <a:gd name="connsiteY98" fmla="*/ 139 h 1072"/>
                <a:gd name="connsiteX99" fmla="*/ 2343 w 5566"/>
                <a:gd name="connsiteY99" fmla="*/ 116 h 1072"/>
                <a:gd name="connsiteX100" fmla="*/ 2287 w 5566"/>
                <a:gd name="connsiteY100" fmla="*/ 100 h 1072"/>
                <a:gd name="connsiteX101" fmla="*/ 2229 w 5566"/>
                <a:gd name="connsiteY101" fmla="*/ 91 h 1072"/>
                <a:gd name="connsiteX102" fmla="*/ 2165 w 5566"/>
                <a:gd name="connsiteY102" fmla="*/ 93 h 1072"/>
                <a:gd name="connsiteX103" fmla="*/ 2097 w 5566"/>
                <a:gd name="connsiteY103" fmla="*/ 104 h 1072"/>
                <a:gd name="connsiteX104" fmla="*/ 2035 w 5566"/>
                <a:gd name="connsiteY104" fmla="*/ 122 h 1072"/>
                <a:gd name="connsiteX105" fmla="*/ 1978 w 5566"/>
                <a:gd name="connsiteY105" fmla="*/ 147 h 1072"/>
                <a:gd name="connsiteX106" fmla="*/ 1924 w 5566"/>
                <a:gd name="connsiteY106" fmla="*/ 181 h 1072"/>
                <a:gd name="connsiteX107" fmla="*/ 1872 w 5566"/>
                <a:gd name="connsiteY107" fmla="*/ 218 h 1072"/>
                <a:gd name="connsiteX108" fmla="*/ 1827 w 5566"/>
                <a:gd name="connsiteY108" fmla="*/ 261 h 1072"/>
                <a:gd name="connsiteX109" fmla="*/ 1781 w 5566"/>
                <a:gd name="connsiteY109" fmla="*/ 307 h 1072"/>
                <a:gd name="connsiteX110" fmla="*/ 1740 w 5566"/>
                <a:gd name="connsiteY110" fmla="*/ 359 h 1072"/>
                <a:gd name="connsiteX111" fmla="*/ 1701 w 5566"/>
                <a:gd name="connsiteY111" fmla="*/ 413 h 1072"/>
                <a:gd name="connsiteX112" fmla="*/ 1664 w 5566"/>
                <a:gd name="connsiteY112" fmla="*/ 467 h 1072"/>
                <a:gd name="connsiteX113" fmla="*/ 1627 w 5566"/>
                <a:gd name="connsiteY113" fmla="*/ 523 h 1072"/>
                <a:gd name="connsiteX114" fmla="*/ 1589 w 5566"/>
                <a:gd name="connsiteY114" fmla="*/ 581 h 1072"/>
                <a:gd name="connsiteX115" fmla="*/ 1554 w 5566"/>
                <a:gd name="connsiteY115" fmla="*/ 637 h 1072"/>
                <a:gd name="connsiteX116" fmla="*/ 1480 w 5566"/>
                <a:gd name="connsiteY116" fmla="*/ 749 h 1072"/>
                <a:gd name="connsiteX117" fmla="*/ 1441 w 5566"/>
                <a:gd name="connsiteY117" fmla="*/ 801 h 1072"/>
                <a:gd name="connsiteX118" fmla="*/ 1399 w 5566"/>
                <a:gd name="connsiteY118" fmla="*/ 850 h 1072"/>
                <a:gd name="connsiteX119" fmla="*/ 1356 w 5566"/>
                <a:gd name="connsiteY119" fmla="*/ 896 h 1072"/>
                <a:gd name="connsiteX120" fmla="*/ 1309 w 5566"/>
                <a:gd name="connsiteY120" fmla="*/ 937 h 1072"/>
                <a:gd name="connsiteX121" fmla="*/ 1259 w 5566"/>
                <a:gd name="connsiteY121" fmla="*/ 973 h 1072"/>
                <a:gd name="connsiteX122" fmla="*/ 1205 w 5566"/>
                <a:gd name="connsiteY122" fmla="*/ 1002 h 1072"/>
                <a:gd name="connsiteX123" fmla="*/ 1150 w 5566"/>
                <a:gd name="connsiteY123" fmla="*/ 1025 h 1072"/>
                <a:gd name="connsiteX124" fmla="*/ 1086 w 5566"/>
                <a:gd name="connsiteY124" fmla="*/ 1037 h 1072"/>
                <a:gd name="connsiteX125" fmla="*/ 1020 w 5566"/>
                <a:gd name="connsiteY125" fmla="*/ 1043 h 1072"/>
                <a:gd name="connsiteX126" fmla="*/ 1013 w 5566"/>
                <a:gd name="connsiteY126" fmla="*/ 1043 h 1072"/>
                <a:gd name="connsiteX127" fmla="*/ 945 w 5566"/>
                <a:gd name="connsiteY127" fmla="*/ 1039 h 1072"/>
                <a:gd name="connsiteX128" fmla="*/ 883 w 5566"/>
                <a:gd name="connsiteY128" fmla="*/ 1027 h 1072"/>
                <a:gd name="connsiteX129" fmla="*/ 825 w 5566"/>
                <a:gd name="connsiteY129" fmla="*/ 1008 h 1072"/>
                <a:gd name="connsiteX130" fmla="*/ 774 w 5566"/>
                <a:gd name="connsiteY130" fmla="*/ 983 h 1072"/>
                <a:gd name="connsiteX131" fmla="*/ 726 w 5566"/>
                <a:gd name="connsiteY131" fmla="*/ 952 h 1072"/>
                <a:gd name="connsiteX132" fmla="*/ 681 w 5566"/>
                <a:gd name="connsiteY132" fmla="*/ 915 h 1072"/>
                <a:gd name="connsiteX133" fmla="*/ 640 w 5566"/>
                <a:gd name="connsiteY133" fmla="*/ 873 h 1072"/>
                <a:gd name="connsiteX134" fmla="*/ 602 w 5566"/>
                <a:gd name="connsiteY134" fmla="*/ 828 h 1072"/>
                <a:gd name="connsiteX135" fmla="*/ 565 w 5566"/>
                <a:gd name="connsiteY135" fmla="*/ 780 h 1072"/>
                <a:gd name="connsiteX136" fmla="*/ 532 w 5566"/>
                <a:gd name="connsiteY136" fmla="*/ 728 h 1072"/>
                <a:gd name="connsiteX137" fmla="*/ 497 w 5566"/>
                <a:gd name="connsiteY137" fmla="*/ 674 h 1072"/>
                <a:gd name="connsiteX138" fmla="*/ 466 w 5566"/>
                <a:gd name="connsiteY138" fmla="*/ 618 h 1072"/>
                <a:gd name="connsiteX139" fmla="*/ 433 w 5566"/>
                <a:gd name="connsiteY139" fmla="*/ 560 h 1072"/>
                <a:gd name="connsiteX140" fmla="*/ 371 w 5566"/>
                <a:gd name="connsiteY140" fmla="*/ 448 h 1072"/>
                <a:gd name="connsiteX141" fmla="*/ 303 w 5566"/>
                <a:gd name="connsiteY141" fmla="*/ 340 h 1072"/>
                <a:gd name="connsiteX142" fmla="*/ 260 w 5566"/>
                <a:gd name="connsiteY142" fmla="*/ 284 h 1072"/>
                <a:gd name="connsiteX143" fmla="*/ 212 w 5566"/>
                <a:gd name="connsiteY143" fmla="*/ 239 h 1072"/>
                <a:gd name="connsiteX144" fmla="*/ 165 w 5566"/>
                <a:gd name="connsiteY144" fmla="*/ 199 h 1072"/>
                <a:gd name="connsiteX145" fmla="*/ 113 w 5566"/>
                <a:gd name="connsiteY145" fmla="*/ 168 h 1072"/>
                <a:gd name="connsiteX146" fmla="*/ 12 w 5566"/>
                <a:gd name="connsiteY146" fmla="*/ 127 h 1072"/>
                <a:gd name="connsiteX147" fmla="*/ 43 w 5566"/>
                <a:gd name="connsiteY147" fmla="*/ 46 h 1072"/>
                <a:gd name="connsiteX148" fmla="*/ 101 w 5566"/>
                <a:gd name="connsiteY148" fmla="*/ 66 h 1072"/>
                <a:gd name="connsiteX149" fmla="*/ 159 w 5566"/>
                <a:gd name="connsiteY149" fmla="*/ 93 h 1072"/>
                <a:gd name="connsiteX150" fmla="*/ 214 w 5566"/>
                <a:gd name="connsiteY150" fmla="*/ 131 h 1072"/>
                <a:gd name="connsiteX151" fmla="*/ 270 w 5566"/>
                <a:gd name="connsiteY151" fmla="*/ 174 h 1072"/>
                <a:gd name="connsiteX152" fmla="*/ 324 w 5566"/>
                <a:gd name="connsiteY152" fmla="*/ 228 h 1072"/>
                <a:gd name="connsiteX153" fmla="*/ 373 w 5566"/>
                <a:gd name="connsiteY153" fmla="*/ 293 h 1072"/>
                <a:gd name="connsiteX154" fmla="*/ 423 w 5566"/>
                <a:gd name="connsiteY154" fmla="*/ 367 h 1072"/>
                <a:gd name="connsiteX155" fmla="*/ 510 w 5566"/>
                <a:gd name="connsiteY155" fmla="*/ 516 h 1072"/>
                <a:gd name="connsiteX156" fmla="*/ 543 w 5566"/>
                <a:gd name="connsiteY156" fmla="*/ 575 h 1072"/>
                <a:gd name="connsiteX157" fmla="*/ 576 w 5566"/>
                <a:gd name="connsiteY157" fmla="*/ 631 h 1072"/>
                <a:gd name="connsiteX158" fmla="*/ 609 w 5566"/>
                <a:gd name="connsiteY158" fmla="*/ 684 h 1072"/>
                <a:gd name="connsiteX159" fmla="*/ 642 w 5566"/>
                <a:gd name="connsiteY159" fmla="*/ 736 h 1072"/>
                <a:gd name="connsiteX160" fmla="*/ 677 w 5566"/>
                <a:gd name="connsiteY160" fmla="*/ 782 h 1072"/>
                <a:gd name="connsiteX161" fmla="*/ 714 w 5566"/>
                <a:gd name="connsiteY161" fmla="*/ 825 h 1072"/>
                <a:gd name="connsiteX162" fmla="*/ 755 w 5566"/>
                <a:gd name="connsiteY162" fmla="*/ 863 h 1072"/>
                <a:gd name="connsiteX163" fmla="*/ 799 w 5566"/>
                <a:gd name="connsiteY163" fmla="*/ 894 h 1072"/>
                <a:gd name="connsiteX164" fmla="*/ 846 w 5566"/>
                <a:gd name="connsiteY164" fmla="*/ 921 h 1072"/>
                <a:gd name="connsiteX165" fmla="*/ 896 w 5566"/>
                <a:gd name="connsiteY165" fmla="*/ 940 h 1072"/>
                <a:gd name="connsiteX166" fmla="*/ 951 w 5566"/>
                <a:gd name="connsiteY166" fmla="*/ 952 h 1072"/>
                <a:gd name="connsiteX167" fmla="*/ 1013 w 5566"/>
                <a:gd name="connsiteY167" fmla="*/ 956 h 1072"/>
                <a:gd name="connsiteX168" fmla="*/ 1020 w 5566"/>
                <a:gd name="connsiteY168" fmla="*/ 956 h 1072"/>
                <a:gd name="connsiteX169" fmla="*/ 1079 w 5566"/>
                <a:gd name="connsiteY169" fmla="*/ 950 h 1072"/>
                <a:gd name="connsiteX170" fmla="*/ 1135 w 5566"/>
                <a:gd name="connsiteY170" fmla="*/ 935 h 1072"/>
                <a:gd name="connsiteX171" fmla="*/ 1189 w 5566"/>
                <a:gd name="connsiteY171" fmla="*/ 913 h 1072"/>
                <a:gd name="connsiteX172" fmla="*/ 1236 w 5566"/>
                <a:gd name="connsiteY172" fmla="*/ 884 h 1072"/>
                <a:gd name="connsiteX173" fmla="*/ 1282 w 5566"/>
                <a:gd name="connsiteY173" fmla="*/ 846 h 1072"/>
                <a:gd name="connsiteX174" fmla="*/ 1325 w 5566"/>
                <a:gd name="connsiteY174" fmla="*/ 803 h 1072"/>
                <a:gd name="connsiteX175" fmla="*/ 1364 w 5566"/>
                <a:gd name="connsiteY175" fmla="*/ 755 h 1072"/>
                <a:gd name="connsiteX176" fmla="*/ 1404 w 5566"/>
                <a:gd name="connsiteY176" fmla="*/ 703 h 1072"/>
                <a:gd name="connsiteX177" fmla="*/ 1443 w 5566"/>
                <a:gd name="connsiteY177" fmla="*/ 649 h 1072"/>
                <a:gd name="connsiteX178" fmla="*/ 1554 w 5566"/>
                <a:gd name="connsiteY178" fmla="*/ 475 h 1072"/>
                <a:gd name="connsiteX179" fmla="*/ 1594 w 5566"/>
                <a:gd name="connsiteY179" fmla="*/ 415 h 1072"/>
                <a:gd name="connsiteX180" fmla="*/ 1635 w 5566"/>
                <a:gd name="connsiteY180" fmla="*/ 357 h 1072"/>
                <a:gd name="connsiteX181" fmla="*/ 1678 w 5566"/>
                <a:gd name="connsiteY181" fmla="*/ 299 h 1072"/>
                <a:gd name="connsiteX182" fmla="*/ 1724 w 5566"/>
                <a:gd name="connsiteY182" fmla="*/ 245 h 1072"/>
                <a:gd name="connsiteX183" fmla="*/ 1771 w 5566"/>
                <a:gd name="connsiteY183" fmla="*/ 193 h 1072"/>
                <a:gd name="connsiteX184" fmla="*/ 1825 w 5566"/>
                <a:gd name="connsiteY184" fmla="*/ 145 h 1072"/>
                <a:gd name="connsiteX185" fmla="*/ 1880 w 5566"/>
                <a:gd name="connsiteY185" fmla="*/ 104 h 1072"/>
                <a:gd name="connsiteX186" fmla="*/ 1942 w 5566"/>
                <a:gd name="connsiteY186" fmla="*/ 69 h 1072"/>
                <a:gd name="connsiteX187" fmla="*/ 2008 w 5566"/>
                <a:gd name="connsiteY187" fmla="*/ 40 h 1072"/>
                <a:gd name="connsiteX188" fmla="*/ 2081 w 5566"/>
                <a:gd name="connsiteY188" fmla="*/ 19 h 1072"/>
                <a:gd name="connsiteX189" fmla="*/ 2159 w 5566"/>
                <a:gd name="connsiteY189" fmla="*/ 6 h 1072"/>
                <a:gd name="connsiteX190" fmla="*/ 2229 w 5566"/>
                <a:gd name="connsiteY190" fmla="*/ 4 h 1072"/>
                <a:gd name="connsiteX191" fmla="*/ 2295 w 5566"/>
                <a:gd name="connsiteY191" fmla="*/ 13 h 1072"/>
                <a:gd name="connsiteX192" fmla="*/ 2355 w 5566"/>
                <a:gd name="connsiteY192" fmla="*/ 27 h 1072"/>
                <a:gd name="connsiteX193" fmla="*/ 2413 w 5566"/>
                <a:gd name="connsiteY193" fmla="*/ 50 h 1072"/>
                <a:gd name="connsiteX194" fmla="*/ 2467 w 5566"/>
                <a:gd name="connsiteY194" fmla="*/ 81 h 1072"/>
                <a:gd name="connsiteX195" fmla="*/ 2516 w 5566"/>
                <a:gd name="connsiteY195" fmla="*/ 116 h 1072"/>
                <a:gd name="connsiteX196" fmla="*/ 2562 w 5566"/>
                <a:gd name="connsiteY196" fmla="*/ 158 h 1072"/>
                <a:gd name="connsiteX197" fmla="*/ 2607 w 5566"/>
                <a:gd name="connsiteY197" fmla="*/ 203 h 1072"/>
                <a:gd name="connsiteX198" fmla="*/ 2649 w 5566"/>
                <a:gd name="connsiteY198" fmla="*/ 251 h 1072"/>
                <a:gd name="connsiteX199" fmla="*/ 2688 w 5566"/>
                <a:gd name="connsiteY199" fmla="*/ 303 h 1072"/>
                <a:gd name="connsiteX200" fmla="*/ 2725 w 5566"/>
                <a:gd name="connsiteY200" fmla="*/ 357 h 1072"/>
                <a:gd name="connsiteX201" fmla="*/ 2760 w 5566"/>
                <a:gd name="connsiteY201" fmla="*/ 413 h 1072"/>
                <a:gd name="connsiteX202" fmla="*/ 2795 w 5566"/>
                <a:gd name="connsiteY202" fmla="*/ 467 h 1072"/>
                <a:gd name="connsiteX203" fmla="*/ 2828 w 5566"/>
                <a:gd name="connsiteY203" fmla="*/ 523 h 1072"/>
                <a:gd name="connsiteX204" fmla="*/ 2865 w 5566"/>
                <a:gd name="connsiteY204" fmla="*/ 585 h 1072"/>
                <a:gd name="connsiteX205" fmla="*/ 2902 w 5566"/>
                <a:gd name="connsiteY205" fmla="*/ 643 h 1072"/>
                <a:gd name="connsiteX206" fmla="*/ 2942 w 5566"/>
                <a:gd name="connsiteY206" fmla="*/ 701 h 1072"/>
                <a:gd name="connsiteX207" fmla="*/ 2979 w 5566"/>
                <a:gd name="connsiteY207" fmla="*/ 755 h 1072"/>
                <a:gd name="connsiteX208" fmla="*/ 3020 w 5566"/>
                <a:gd name="connsiteY208" fmla="*/ 805 h 1072"/>
                <a:gd name="connsiteX209" fmla="*/ 3061 w 5566"/>
                <a:gd name="connsiteY209" fmla="*/ 848 h 1072"/>
                <a:gd name="connsiteX210" fmla="*/ 3105 w 5566"/>
                <a:gd name="connsiteY210" fmla="*/ 886 h 1072"/>
                <a:gd name="connsiteX211" fmla="*/ 3150 w 5566"/>
                <a:gd name="connsiteY211" fmla="*/ 917 h 1072"/>
                <a:gd name="connsiteX212" fmla="*/ 3200 w 5566"/>
                <a:gd name="connsiteY212" fmla="*/ 940 h 1072"/>
                <a:gd name="connsiteX213" fmla="*/ 3253 w 5566"/>
                <a:gd name="connsiteY213" fmla="*/ 952 h 1072"/>
                <a:gd name="connsiteX214" fmla="*/ 3309 w 5566"/>
                <a:gd name="connsiteY214" fmla="*/ 956 h 1072"/>
                <a:gd name="connsiteX215" fmla="*/ 3365 w 5566"/>
                <a:gd name="connsiteY215" fmla="*/ 950 h 1072"/>
                <a:gd name="connsiteX216" fmla="*/ 3415 w 5566"/>
                <a:gd name="connsiteY216" fmla="*/ 935 h 1072"/>
                <a:gd name="connsiteX217" fmla="*/ 3462 w 5566"/>
                <a:gd name="connsiteY217" fmla="*/ 915 h 1072"/>
                <a:gd name="connsiteX218" fmla="*/ 3505 w 5566"/>
                <a:gd name="connsiteY218" fmla="*/ 884 h 1072"/>
                <a:gd name="connsiteX219" fmla="*/ 3545 w 5566"/>
                <a:gd name="connsiteY219" fmla="*/ 848 h 1072"/>
                <a:gd name="connsiteX220" fmla="*/ 3582 w 5566"/>
                <a:gd name="connsiteY220" fmla="*/ 807 h 1072"/>
                <a:gd name="connsiteX221" fmla="*/ 3617 w 5566"/>
                <a:gd name="connsiteY221" fmla="*/ 759 h 1072"/>
                <a:gd name="connsiteX222" fmla="*/ 3650 w 5566"/>
                <a:gd name="connsiteY222" fmla="*/ 709 h 1072"/>
                <a:gd name="connsiteX223" fmla="*/ 3683 w 5566"/>
                <a:gd name="connsiteY223" fmla="*/ 655 h 1072"/>
                <a:gd name="connsiteX224" fmla="*/ 3716 w 5566"/>
                <a:gd name="connsiteY224" fmla="*/ 597 h 1072"/>
                <a:gd name="connsiteX225" fmla="*/ 3749 w 5566"/>
                <a:gd name="connsiteY225" fmla="*/ 537 h 1072"/>
                <a:gd name="connsiteX226" fmla="*/ 3778 w 5566"/>
                <a:gd name="connsiteY226" fmla="*/ 483 h 1072"/>
                <a:gd name="connsiteX227" fmla="*/ 3840 w 5566"/>
                <a:gd name="connsiteY227" fmla="*/ 375 h 1072"/>
                <a:gd name="connsiteX228" fmla="*/ 3910 w 5566"/>
                <a:gd name="connsiteY228" fmla="*/ 272 h 1072"/>
                <a:gd name="connsiteX229" fmla="*/ 3947 w 5566"/>
                <a:gd name="connsiteY229" fmla="*/ 224 h 1072"/>
                <a:gd name="connsiteX230" fmla="*/ 3988 w 5566"/>
                <a:gd name="connsiteY230" fmla="*/ 178 h 1072"/>
                <a:gd name="connsiteX231" fmla="*/ 4032 w 5566"/>
                <a:gd name="connsiteY231" fmla="*/ 137 h 1072"/>
                <a:gd name="connsiteX232" fmla="*/ 4079 w 5566"/>
                <a:gd name="connsiteY232" fmla="*/ 100 h 1072"/>
                <a:gd name="connsiteX233" fmla="*/ 4131 w 5566"/>
                <a:gd name="connsiteY233" fmla="*/ 66 h 1072"/>
                <a:gd name="connsiteX234" fmla="*/ 4189 w 5566"/>
                <a:gd name="connsiteY234" fmla="*/ 40 h 1072"/>
                <a:gd name="connsiteX235" fmla="*/ 4249 w 5566"/>
                <a:gd name="connsiteY235" fmla="*/ 19 h 1072"/>
                <a:gd name="connsiteX236" fmla="*/ 4315 w 5566"/>
                <a:gd name="connsiteY236" fmla="*/ 6 h 1072"/>
                <a:gd name="connsiteX237" fmla="*/ 4387 w 5566"/>
                <a:gd name="connsiteY237" fmla="*/ 0 h 1072"/>
                <a:gd name="connsiteX0" fmla="*/ 4377 w 5556"/>
                <a:gd name="connsiteY0" fmla="*/ 0 h 1072"/>
                <a:gd name="connsiteX1" fmla="*/ 4427 w 5556"/>
                <a:gd name="connsiteY1" fmla="*/ 0 h 1072"/>
                <a:gd name="connsiteX2" fmla="*/ 4455 w 5556"/>
                <a:gd name="connsiteY2" fmla="*/ 4 h 1072"/>
                <a:gd name="connsiteX3" fmla="*/ 4486 w 5556"/>
                <a:gd name="connsiteY3" fmla="*/ 13 h 1072"/>
                <a:gd name="connsiteX4" fmla="*/ 4524 w 5556"/>
                <a:gd name="connsiteY4" fmla="*/ 23 h 1072"/>
                <a:gd name="connsiteX5" fmla="*/ 4565 w 5556"/>
                <a:gd name="connsiteY5" fmla="*/ 40 h 1072"/>
                <a:gd name="connsiteX6" fmla="*/ 4608 w 5556"/>
                <a:gd name="connsiteY6" fmla="*/ 60 h 1072"/>
                <a:gd name="connsiteX7" fmla="*/ 4656 w 5556"/>
                <a:gd name="connsiteY7" fmla="*/ 89 h 1072"/>
                <a:gd name="connsiteX8" fmla="*/ 4705 w 5556"/>
                <a:gd name="connsiteY8" fmla="*/ 125 h 1072"/>
                <a:gd name="connsiteX9" fmla="*/ 4755 w 5556"/>
                <a:gd name="connsiteY9" fmla="*/ 170 h 1072"/>
                <a:gd name="connsiteX10" fmla="*/ 4806 w 5556"/>
                <a:gd name="connsiteY10" fmla="*/ 224 h 1072"/>
                <a:gd name="connsiteX11" fmla="*/ 4858 w 5556"/>
                <a:gd name="connsiteY11" fmla="*/ 286 h 1072"/>
                <a:gd name="connsiteX12" fmla="*/ 4910 w 5556"/>
                <a:gd name="connsiteY12" fmla="*/ 361 h 1072"/>
                <a:gd name="connsiteX13" fmla="*/ 4961 w 5556"/>
                <a:gd name="connsiteY13" fmla="*/ 448 h 1072"/>
                <a:gd name="connsiteX14" fmla="*/ 5013 w 5556"/>
                <a:gd name="connsiteY14" fmla="*/ 548 h 1072"/>
                <a:gd name="connsiteX15" fmla="*/ 5058 w 5556"/>
                <a:gd name="connsiteY15" fmla="*/ 633 h 1072"/>
                <a:gd name="connsiteX16" fmla="*/ 5104 w 5556"/>
                <a:gd name="connsiteY16" fmla="*/ 705 h 1072"/>
                <a:gd name="connsiteX17" fmla="*/ 5151 w 5556"/>
                <a:gd name="connsiteY17" fmla="*/ 767 h 1072"/>
                <a:gd name="connsiteX18" fmla="*/ 5199 w 5556"/>
                <a:gd name="connsiteY18" fmla="*/ 819 h 1072"/>
                <a:gd name="connsiteX19" fmla="*/ 5244 w 5556"/>
                <a:gd name="connsiteY19" fmla="*/ 863 h 1072"/>
                <a:gd name="connsiteX20" fmla="*/ 5292 w 5556"/>
                <a:gd name="connsiteY20" fmla="*/ 898 h 1072"/>
                <a:gd name="connsiteX21" fmla="*/ 5335 w 5556"/>
                <a:gd name="connsiteY21" fmla="*/ 927 h 1072"/>
                <a:gd name="connsiteX22" fmla="*/ 5378 w 5556"/>
                <a:gd name="connsiteY22" fmla="*/ 948 h 1072"/>
                <a:gd name="connsiteX23" fmla="*/ 5415 w 5556"/>
                <a:gd name="connsiteY23" fmla="*/ 962 h 1072"/>
                <a:gd name="connsiteX24" fmla="*/ 5453 w 5556"/>
                <a:gd name="connsiteY24" fmla="*/ 973 h 1072"/>
                <a:gd name="connsiteX25" fmla="*/ 5482 w 5556"/>
                <a:gd name="connsiteY25" fmla="*/ 981 h 1072"/>
                <a:gd name="connsiteX26" fmla="*/ 5508 w 5556"/>
                <a:gd name="connsiteY26" fmla="*/ 983 h 1072"/>
                <a:gd name="connsiteX27" fmla="*/ 5527 w 5556"/>
                <a:gd name="connsiteY27" fmla="*/ 985 h 1072"/>
                <a:gd name="connsiteX28" fmla="*/ 5548 w 5556"/>
                <a:gd name="connsiteY28" fmla="*/ 985 h 1072"/>
                <a:gd name="connsiteX29" fmla="*/ 5556 w 5556"/>
                <a:gd name="connsiteY29" fmla="*/ 1072 h 1072"/>
                <a:gd name="connsiteX30" fmla="*/ 5521 w 5556"/>
                <a:gd name="connsiteY30" fmla="*/ 1072 h 1072"/>
                <a:gd name="connsiteX31" fmla="*/ 5494 w 5556"/>
                <a:gd name="connsiteY31" fmla="*/ 1070 h 1072"/>
                <a:gd name="connsiteX32" fmla="*/ 5463 w 5556"/>
                <a:gd name="connsiteY32" fmla="*/ 1064 h 1072"/>
                <a:gd name="connsiteX33" fmla="*/ 5426 w 5556"/>
                <a:gd name="connsiteY33" fmla="*/ 1056 h 1072"/>
                <a:gd name="connsiteX34" fmla="*/ 5384 w 5556"/>
                <a:gd name="connsiteY34" fmla="*/ 1043 h 1072"/>
                <a:gd name="connsiteX35" fmla="*/ 5339 w 5556"/>
                <a:gd name="connsiteY35" fmla="*/ 1025 h 1072"/>
                <a:gd name="connsiteX36" fmla="*/ 5292 w 5556"/>
                <a:gd name="connsiteY36" fmla="*/ 1002 h 1072"/>
                <a:gd name="connsiteX37" fmla="*/ 5242 w 5556"/>
                <a:gd name="connsiteY37" fmla="*/ 971 h 1072"/>
                <a:gd name="connsiteX38" fmla="*/ 5190 w 5556"/>
                <a:gd name="connsiteY38" fmla="*/ 931 h 1072"/>
                <a:gd name="connsiteX39" fmla="*/ 5139 w 5556"/>
                <a:gd name="connsiteY39" fmla="*/ 881 h 1072"/>
                <a:gd name="connsiteX40" fmla="*/ 5085 w 5556"/>
                <a:gd name="connsiteY40" fmla="*/ 823 h 1072"/>
                <a:gd name="connsiteX41" fmla="*/ 5034 w 5556"/>
                <a:gd name="connsiteY41" fmla="*/ 755 h 1072"/>
                <a:gd name="connsiteX42" fmla="*/ 4984 w 5556"/>
                <a:gd name="connsiteY42" fmla="*/ 676 h 1072"/>
                <a:gd name="connsiteX43" fmla="*/ 4936 w 5556"/>
                <a:gd name="connsiteY43" fmla="*/ 583 h 1072"/>
                <a:gd name="connsiteX44" fmla="*/ 4887 w 5556"/>
                <a:gd name="connsiteY44" fmla="*/ 487 h 1072"/>
                <a:gd name="connsiteX45" fmla="*/ 4837 w 5556"/>
                <a:gd name="connsiteY45" fmla="*/ 404 h 1072"/>
                <a:gd name="connsiteX46" fmla="*/ 4788 w 5556"/>
                <a:gd name="connsiteY46" fmla="*/ 336 h 1072"/>
                <a:gd name="connsiteX47" fmla="*/ 4738 w 5556"/>
                <a:gd name="connsiteY47" fmla="*/ 276 h 1072"/>
                <a:gd name="connsiteX48" fmla="*/ 4691 w 5556"/>
                <a:gd name="connsiteY48" fmla="*/ 228 h 1072"/>
                <a:gd name="connsiteX49" fmla="*/ 4645 w 5556"/>
                <a:gd name="connsiteY49" fmla="*/ 189 h 1072"/>
                <a:gd name="connsiteX50" fmla="*/ 4604 w 5556"/>
                <a:gd name="connsiteY50" fmla="*/ 158 h 1072"/>
                <a:gd name="connsiteX51" fmla="*/ 4565 w 5556"/>
                <a:gd name="connsiteY51" fmla="*/ 135 h 1072"/>
                <a:gd name="connsiteX52" fmla="*/ 4515 w 5556"/>
                <a:gd name="connsiteY52" fmla="*/ 112 h 1072"/>
                <a:gd name="connsiteX53" fmla="*/ 4472 w 5556"/>
                <a:gd name="connsiteY53" fmla="*/ 98 h 1072"/>
                <a:gd name="connsiteX54" fmla="*/ 4437 w 5556"/>
                <a:gd name="connsiteY54" fmla="*/ 89 h 1072"/>
                <a:gd name="connsiteX55" fmla="*/ 4408 w 5556"/>
                <a:gd name="connsiteY55" fmla="*/ 87 h 1072"/>
                <a:gd name="connsiteX56" fmla="*/ 4381 w 5556"/>
                <a:gd name="connsiteY56" fmla="*/ 87 h 1072"/>
                <a:gd name="connsiteX57" fmla="*/ 4315 w 5556"/>
                <a:gd name="connsiteY57" fmla="*/ 93 h 1072"/>
                <a:gd name="connsiteX58" fmla="*/ 4253 w 5556"/>
                <a:gd name="connsiteY58" fmla="*/ 106 h 1072"/>
                <a:gd name="connsiteX59" fmla="*/ 4197 w 5556"/>
                <a:gd name="connsiteY59" fmla="*/ 127 h 1072"/>
                <a:gd name="connsiteX60" fmla="*/ 4146 w 5556"/>
                <a:gd name="connsiteY60" fmla="*/ 154 h 1072"/>
                <a:gd name="connsiteX61" fmla="*/ 4098 w 5556"/>
                <a:gd name="connsiteY61" fmla="*/ 187 h 1072"/>
                <a:gd name="connsiteX62" fmla="*/ 4055 w 5556"/>
                <a:gd name="connsiteY62" fmla="*/ 224 h 1072"/>
                <a:gd name="connsiteX63" fmla="*/ 4016 w 5556"/>
                <a:gd name="connsiteY63" fmla="*/ 268 h 1072"/>
                <a:gd name="connsiteX64" fmla="*/ 3976 w 5556"/>
                <a:gd name="connsiteY64" fmla="*/ 313 h 1072"/>
                <a:gd name="connsiteX65" fmla="*/ 3941 w 5556"/>
                <a:gd name="connsiteY65" fmla="*/ 363 h 1072"/>
                <a:gd name="connsiteX66" fmla="*/ 3908 w 5556"/>
                <a:gd name="connsiteY66" fmla="*/ 415 h 1072"/>
                <a:gd name="connsiteX67" fmla="*/ 3846 w 5556"/>
                <a:gd name="connsiteY67" fmla="*/ 523 h 1072"/>
                <a:gd name="connsiteX68" fmla="*/ 3753 w 5556"/>
                <a:gd name="connsiteY68" fmla="*/ 691 h 1072"/>
                <a:gd name="connsiteX69" fmla="*/ 3720 w 5556"/>
                <a:gd name="connsiteY69" fmla="*/ 747 h 1072"/>
                <a:gd name="connsiteX70" fmla="*/ 3685 w 5556"/>
                <a:gd name="connsiteY70" fmla="*/ 799 h 1072"/>
                <a:gd name="connsiteX71" fmla="*/ 3650 w 5556"/>
                <a:gd name="connsiteY71" fmla="*/ 848 h 1072"/>
                <a:gd name="connsiteX72" fmla="*/ 3611 w 5556"/>
                <a:gd name="connsiteY72" fmla="*/ 894 h 1072"/>
                <a:gd name="connsiteX73" fmla="*/ 3570 w 5556"/>
                <a:gd name="connsiteY73" fmla="*/ 935 h 1072"/>
                <a:gd name="connsiteX74" fmla="*/ 3524 w 5556"/>
                <a:gd name="connsiteY74" fmla="*/ 971 h 1072"/>
                <a:gd name="connsiteX75" fmla="*/ 3475 w 5556"/>
                <a:gd name="connsiteY75" fmla="*/ 1000 h 1072"/>
                <a:gd name="connsiteX76" fmla="*/ 3423 w 5556"/>
                <a:gd name="connsiteY76" fmla="*/ 1022 h 1072"/>
                <a:gd name="connsiteX77" fmla="*/ 3365 w 5556"/>
                <a:gd name="connsiteY77" fmla="*/ 1037 h 1072"/>
                <a:gd name="connsiteX78" fmla="*/ 3301 w 5556"/>
                <a:gd name="connsiteY78" fmla="*/ 1043 h 1072"/>
                <a:gd name="connsiteX79" fmla="*/ 3293 w 5556"/>
                <a:gd name="connsiteY79" fmla="*/ 1043 h 1072"/>
                <a:gd name="connsiteX80" fmla="*/ 3231 w 5556"/>
                <a:gd name="connsiteY80" fmla="*/ 1039 h 1072"/>
                <a:gd name="connsiteX81" fmla="*/ 3171 w 5556"/>
                <a:gd name="connsiteY81" fmla="*/ 1025 h 1072"/>
                <a:gd name="connsiteX82" fmla="*/ 3118 w 5556"/>
                <a:gd name="connsiteY82" fmla="*/ 1002 h 1072"/>
                <a:gd name="connsiteX83" fmla="*/ 3066 w 5556"/>
                <a:gd name="connsiteY83" fmla="*/ 973 h 1072"/>
                <a:gd name="connsiteX84" fmla="*/ 3018 w 5556"/>
                <a:gd name="connsiteY84" fmla="*/ 935 h 1072"/>
                <a:gd name="connsiteX85" fmla="*/ 2975 w 5556"/>
                <a:gd name="connsiteY85" fmla="*/ 894 h 1072"/>
                <a:gd name="connsiteX86" fmla="*/ 2932 w 5556"/>
                <a:gd name="connsiteY86" fmla="*/ 846 h 1072"/>
                <a:gd name="connsiteX87" fmla="*/ 2892 w 5556"/>
                <a:gd name="connsiteY87" fmla="*/ 796 h 1072"/>
                <a:gd name="connsiteX88" fmla="*/ 2853 w 5556"/>
                <a:gd name="connsiteY88" fmla="*/ 740 h 1072"/>
                <a:gd name="connsiteX89" fmla="*/ 2816 w 5556"/>
                <a:gd name="connsiteY89" fmla="*/ 684 h 1072"/>
                <a:gd name="connsiteX90" fmla="*/ 2711 w 5556"/>
                <a:gd name="connsiteY90" fmla="*/ 510 h 1072"/>
                <a:gd name="connsiteX91" fmla="*/ 2674 w 5556"/>
                <a:gd name="connsiteY91" fmla="*/ 452 h 1072"/>
                <a:gd name="connsiteX92" fmla="*/ 2636 w 5556"/>
                <a:gd name="connsiteY92" fmla="*/ 396 h 1072"/>
                <a:gd name="connsiteX93" fmla="*/ 2599 w 5556"/>
                <a:gd name="connsiteY93" fmla="*/ 342 h 1072"/>
                <a:gd name="connsiteX94" fmla="*/ 2560 w 5556"/>
                <a:gd name="connsiteY94" fmla="*/ 293 h 1072"/>
                <a:gd name="connsiteX95" fmla="*/ 2519 w 5556"/>
                <a:gd name="connsiteY95" fmla="*/ 247 h 1072"/>
                <a:gd name="connsiteX96" fmla="*/ 2477 w 5556"/>
                <a:gd name="connsiteY96" fmla="*/ 205 h 1072"/>
                <a:gd name="connsiteX97" fmla="*/ 2432 w 5556"/>
                <a:gd name="connsiteY97" fmla="*/ 168 h 1072"/>
                <a:gd name="connsiteX98" fmla="*/ 2385 w 5556"/>
                <a:gd name="connsiteY98" fmla="*/ 139 h 1072"/>
                <a:gd name="connsiteX99" fmla="*/ 2333 w 5556"/>
                <a:gd name="connsiteY99" fmla="*/ 116 h 1072"/>
                <a:gd name="connsiteX100" fmla="*/ 2277 w 5556"/>
                <a:gd name="connsiteY100" fmla="*/ 100 h 1072"/>
                <a:gd name="connsiteX101" fmla="*/ 2219 w 5556"/>
                <a:gd name="connsiteY101" fmla="*/ 91 h 1072"/>
                <a:gd name="connsiteX102" fmla="*/ 2155 w 5556"/>
                <a:gd name="connsiteY102" fmla="*/ 93 h 1072"/>
                <a:gd name="connsiteX103" fmla="*/ 2087 w 5556"/>
                <a:gd name="connsiteY103" fmla="*/ 104 h 1072"/>
                <a:gd name="connsiteX104" fmla="*/ 2025 w 5556"/>
                <a:gd name="connsiteY104" fmla="*/ 122 h 1072"/>
                <a:gd name="connsiteX105" fmla="*/ 1968 w 5556"/>
                <a:gd name="connsiteY105" fmla="*/ 147 h 1072"/>
                <a:gd name="connsiteX106" fmla="*/ 1914 w 5556"/>
                <a:gd name="connsiteY106" fmla="*/ 181 h 1072"/>
                <a:gd name="connsiteX107" fmla="*/ 1862 w 5556"/>
                <a:gd name="connsiteY107" fmla="*/ 218 h 1072"/>
                <a:gd name="connsiteX108" fmla="*/ 1817 w 5556"/>
                <a:gd name="connsiteY108" fmla="*/ 261 h 1072"/>
                <a:gd name="connsiteX109" fmla="*/ 1771 w 5556"/>
                <a:gd name="connsiteY109" fmla="*/ 307 h 1072"/>
                <a:gd name="connsiteX110" fmla="*/ 1730 w 5556"/>
                <a:gd name="connsiteY110" fmla="*/ 359 h 1072"/>
                <a:gd name="connsiteX111" fmla="*/ 1691 w 5556"/>
                <a:gd name="connsiteY111" fmla="*/ 413 h 1072"/>
                <a:gd name="connsiteX112" fmla="*/ 1654 w 5556"/>
                <a:gd name="connsiteY112" fmla="*/ 467 h 1072"/>
                <a:gd name="connsiteX113" fmla="*/ 1617 w 5556"/>
                <a:gd name="connsiteY113" fmla="*/ 523 h 1072"/>
                <a:gd name="connsiteX114" fmla="*/ 1579 w 5556"/>
                <a:gd name="connsiteY114" fmla="*/ 581 h 1072"/>
                <a:gd name="connsiteX115" fmla="*/ 1544 w 5556"/>
                <a:gd name="connsiteY115" fmla="*/ 637 h 1072"/>
                <a:gd name="connsiteX116" fmla="*/ 1470 w 5556"/>
                <a:gd name="connsiteY116" fmla="*/ 749 h 1072"/>
                <a:gd name="connsiteX117" fmla="*/ 1431 w 5556"/>
                <a:gd name="connsiteY117" fmla="*/ 801 h 1072"/>
                <a:gd name="connsiteX118" fmla="*/ 1389 w 5556"/>
                <a:gd name="connsiteY118" fmla="*/ 850 h 1072"/>
                <a:gd name="connsiteX119" fmla="*/ 1346 w 5556"/>
                <a:gd name="connsiteY119" fmla="*/ 896 h 1072"/>
                <a:gd name="connsiteX120" fmla="*/ 1299 w 5556"/>
                <a:gd name="connsiteY120" fmla="*/ 937 h 1072"/>
                <a:gd name="connsiteX121" fmla="*/ 1249 w 5556"/>
                <a:gd name="connsiteY121" fmla="*/ 973 h 1072"/>
                <a:gd name="connsiteX122" fmla="*/ 1195 w 5556"/>
                <a:gd name="connsiteY122" fmla="*/ 1002 h 1072"/>
                <a:gd name="connsiteX123" fmla="*/ 1140 w 5556"/>
                <a:gd name="connsiteY123" fmla="*/ 1025 h 1072"/>
                <a:gd name="connsiteX124" fmla="*/ 1076 w 5556"/>
                <a:gd name="connsiteY124" fmla="*/ 1037 h 1072"/>
                <a:gd name="connsiteX125" fmla="*/ 1010 w 5556"/>
                <a:gd name="connsiteY125" fmla="*/ 1043 h 1072"/>
                <a:gd name="connsiteX126" fmla="*/ 1003 w 5556"/>
                <a:gd name="connsiteY126" fmla="*/ 1043 h 1072"/>
                <a:gd name="connsiteX127" fmla="*/ 935 w 5556"/>
                <a:gd name="connsiteY127" fmla="*/ 1039 h 1072"/>
                <a:gd name="connsiteX128" fmla="*/ 873 w 5556"/>
                <a:gd name="connsiteY128" fmla="*/ 1027 h 1072"/>
                <a:gd name="connsiteX129" fmla="*/ 815 w 5556"/>
                <a:gd name="connsiteY129" fmla="*/ 1008 h 1072"/>
                <a:gd name="connsiteX130" fmla="*/ 764 w 5556"/>
                <a:gd name="connsiteY130" fmla="*/ 983 h 1072"/>
                <a:gd name="connsiteX131" fmla="*/ 716 w 5556"/>
                <a:gd name="connsiteY131" fmla="*/ 952 h 1072"/>
                <a:gd name="connsiteX132" fmla="*/ 671 w 5556"/>
                <a:gd name="connsiteY132" fmla="*/ 915 h 1072"/>
                <a:gd name="connsiteX133" fmla="*/ 630 w 5556"/>
                <a:gd name="connsiteY133" fmla="*/ 873 h 1072"/>
                <a:gd name="connsiteX134" fmla="*/ 592 w 5556"/>
                <a:gd name="connsiteY134" fmla="*/ 828 h 1072"/>
                <a:gd name="connsiteX135" fmla="*/ 555 w 5556"/>
                <a:gd name="connsiteY135" fmla="*/ 780 h 1072"/>
                <a:gd name="connsiteX136" fmla="*/ 522 w 5556"/>
                <a:gd name="connsiteY136" fmla="*/ 728 h 1072"/>
                <a:gd name="connsiteX137" fmla="*/ 487 w 5556"/>
                <a:gd name="connsiteY137" fmla="*/ 674 h 1072"/>
                <a:gd name="connsiteX138" fmla="*/ 456 w 5556"/>
                <a:gd name="connsiteY138" fmla="*/ 618 h 1072"/>
                <a:gd name="connsiteX139" fmla="*/ 423 w 5556"/>
                <a:gd name="connsiteY139" fmla="*/ 560 h 1072"/>
                <a:gd name="connsiteX140" fmla="*/ 361 w 5556"/>
                <a:gd name="connsiteY140" fmla="*/ 448 h 1072"/>
                <a:gd name="connsiteX141" fmla="*/ 293 w 5556"/>
                <a:gd name="connsiteY141" fmla="*/ 340 h 1072"/>
                <a:gd name="connsiteX142" fmla="*/ 250 w 5556"/>
                <a:gd name="connsiteY142" fmla="*/ 284 h 1072"/>
                <a:gd name="connsiteX143" fmla="*/ 202 w 5556"/>
                <a:gd name="connsiteY143" fmla="*/ 239 h 1072"/>
                <a:gd name="connsiteX144" fmla="*/ 155 w 5556"/>
                <a:gd name="connsiteY144" fmla="*/ 199 h 1072"/>
                <a:gd name="connsiteX145" fmla="*/ 103 w 5556"/>
                <a:gd name="connsiteY145" fmla="*/ 168 h 1072"/>
                <a:gd name="connsiteX146" fmla="*/ 2 w 5556"/>
                <a:gd name="connsiteY146" fmla="*/ 127 h 1072"/>
                <a:gd name="connsiteX147" fmla="*/ 91 w 5556"/>
                <a:gd name="connsiteY147" fmla="*/ 66 h 1072"/>
                <a:gd name="connsiteX148" fmla="*/ 149 w 5556"/>
                <a:gd name="connsiteY148" fmla="*/ 93 h 1072"/>
                <a:gd name="connsiteX149" fmla="*/ 204 w 5556"/>
                <a:gd name="connsiteY149" fmla="*/ 131 h 1072"/>
                <a:gd name="connsiteX150" fmla="*/ 260 w 5556"/>
                <a:gd name="connsiteY150" fmla="*/ 174 h 1072"/>
                <a:gd name="connsiteX151" fmla="*/ 314 w 5556"/>
                <a:gd name="connsiteY151" fmla="*/ 228 h 1072"/>
                <a:gd name="connsiteX152" fmla="*/ 363 w 5556"/>
                <a:gd name="connsiteY152" fmla="*/ 293 h 1072"/>
                <a:gd name="connsiteX153" fmla="*/ 413 w 5556"/>
                <a:gd name="connsiteY153" fmla="*/ 367 h 1072"/>
                <a:gd name="connsiteX154" fmla="*/ 500 w 5556"/>
                <a:gd name="connsiteY154" fmla="*/ 516 h 1072"/>
                <a:gd name="connsiteX155" fmla="*/ 533 w 5556"/>
                <a:gd name="connsiteY155" fmla="*/ 575 h 1072"/>
                <a:gd name="connsiteX156" fmla="*/ 566 w 5556"/>
                <a:gd name="connsiteY156" fmla="*/ 631 h 1072"/>
                <a:gd name="connsiteX157" fmla="*/ 599 w 5556"/>
                <a:gd name="connsiteY157" fmla="*/ 684 h 1072"/>
                <a:gd name="connsiteX158" fmla="*/ 632 w 5556"/>
                <a:gd name="connsiteY158" fmla="*/ 736 h 1072"/>
                <a:gd name="connsiteX159" fmla="*/ 667 w 5556"/>
                <a:gd name="connsiteY159" fmla="*/ 782 h 1072"/>
                <a:gd name="connsiteX160" fmla="*/ 704 w 5556"/>
                <a:gd name="connsiteY160" fmla="*/ 825 h 1072"/>
                <a:gd name="connsiteX161" fmla="*/ 745 w 5556"/>
                <a:gd name="connsiteY161" fmla="*/ 863 h 1072"/>
                <a:gd name="connsiteX162" fmla="*/ 789 w 5556"/>
                <a:gd name="connsiteY162" fmla="*/ 894 h 1072"/>
                <a:gd name="connsiteX163" fmla="*/ 836 w 5556"/>
                <a:gd name="connsiteY163" fmla="*/ 921 h 1072"/>
                <a:gd name="connsiteX164" fmla="*/ 886 w 5556"/>
                <a:gd name="connsiteY164" fmla="*/ 940 h 1072"/>
                <a:gd name="connsiteX165" fmla="*/ 941 w 5556"/>
                <a:gd name="connsiteY165" fmla="*/ 952 h 1072"/>
                <a:gd name="connsiteX166" fmla="*/ 1003 w 5556"/>
                <a:gd name="connsiteY166" fmla="*/ 956 h 1072"/>
                <a:gd name="connsiteX167" fmla="*/ 1010 w 5556"/>
                <a:gd name="connsiteY167" fmla="*/ 956 h 1072"/>
                <a:gd name="connsiteX168" fmla="*/ 1069 w 5556"/>
                <a:gd name="connsiteY168" fmla="*/ 950 h 1072"/>
                <a:gd name="connsiteX169" fmla="*/ 1125 w 5556"/>
                <a:gd name="connsiteY169" fmla="*/ 935 h 1072"/>
                <a:gd name="connsiteX170" fmla="*/ 1179 w 5556"/>
                <a:gd name="connsiteY170" fmla="*/ 913 h 1072"/>
                <a:gd name="connsiteX171" fmla="*/ 1226 w 5556"/>
                <a:gd name="connsiteY171" fmla="*/ 884 h 1072"/>
                <a:gd name="connsiteX172" fmla="*/ 1272 w 5556"/>
                <a:gd name="connsiteY172" fmla="*/ 846 h 1072"/>
                <a:gd name="connsiteX173" fmla="*/ 1315 w 5556"/>
                <a:gd name="connsiteY173" fmla="*/ 803 h 1072"/>
                <a:gd name="connsiteX174" fmla="*/ 1354 w 5556"/>
                <a:gd name="connsiteY174" fmla="*/ 755 h 1072"/>
                <a:gd name="connsiteX175" fmla="*/ 1394 w 5556"/>
                <a:gd name="connsiteY175" fmla="*/ 703 h 1072"/>
                <a:gd name="connsiteX176" fmla="*/ 1433 w 5556"/>
                <a:gd name="connsiteY176" fmla="*/ 649 h 1072"/>
                <a:gd name="connsiteX177" fmla="*/ 1544 w 5556"/>
                <a:gd name="connsiteY177" fmla="*/ 475 h 1072"/>
                <a:gd name="connsiteX178" fmla="*/ 1584 w 5556"/>
                <a:gd name="connsiteY178" fmla="*/ 415 h 1072"/>
                <a:gd name="connsiteX179" fmla="*/ 1625 w 5556"/>
                <a:gd name="connsiteY179" fmla="*/ 357 h 1072"/>
                <a:gd name="connsiteX180" fmla="*/ 1668 w 5556"/>
                <a:gd name="connsiteY180" fmla="*/ 299 h 1072"/>
                <a:gd name="connsiteX181" fmla="*/ 1714 w 5556"/>
                <a:gd name="connsiteY181" fmla="*/ 245 h 1072"/>
                <a:gd name="connsiteX182" fmla="*/ 1761 w 5556"/>
                <a:gd name="connsiteY182" fmla="*/ 193 h 1072"/>
                <a:gd name="connsiteX183" fmla="*/ 1815 w 5556"/>
                <a:gd name="connsiteY183" fmla="*/ 145 h 1072"/>
                <a:gd name="connsiteX184" fmla="*/ 1870 w 5556"/>
                <a:gd name="connsiteY184" fmla="*/ 104 h 1072"/>
                <a:gd name="connsiteX185" fmla="*/ 1932 w 5556"/>
                <a:gd name="connsiteY185" fmla="*/ 69 h 1072"/>
                <a:gd name="connsiteX186" fmla="*/ 1998 w 5556"/>
                <a:gd name="connsiteY186" fmla="*/ 40 h 1072"/>
                <a:gd name="connsiteX187" fmla="*/ 2071 w 5556"/>
                <a:gd name="connsiteY187" fmla="*/ 19 h 1072"/>
                <a:gd name="connsiteX188" fmla="*/ 2149 w 5556"/>
                <a:gd name="connsiteY188" fmla="*/ 6 h 1072"/>
                <a:gd name="connsiteX189" fmla="*/ 2219 w 5556"/>
                <a:gd name="connsiteY189" fmla="*/ 4 h 1072"/>
                <a:gd name="connsiteX190" fmla="*/ 2285 w 5556"/>
                <a:gd name="connsiteY190" fmla="*/ 13 h 1072"/>
                <a:gd name="connsiteX191" fmla="*/ 2345 w 5556"/>
                <a:gd name="connsiteY191" fmla="*/ 27 h 1072"/>
                <a:gd name="connsiteX192" fmla="*/ 2403 w 5556"/>
                <a:gd name="connsiteY192" fmla="*/ 50 h 1072"/>
                <a:gd name="connsiteX193" fmla="*/ 2457 w 5556"/>
                <a:gd name="connsiteY193" fmla="*/ 81 h 1072"/>
                <a:gd name="connsiteX194" fmla="*/ 2506 w 5556"/>
                <a:gd name="connsiteY194" fmla="*/ 116 h 1072"/>
                <a:gd name="connsiteX195" fmla="*/ 2552 w 5556"/>
                <a:gd name="connsiteY195" fmla="*/ 158 h 1072"/>
                <a:gd name="connsiteX196" fmla="*/ 2597 w 5556"/>
                <a:gd name="connsiteY196" fmla="*/ 203 h 1072"/>
                <a:gd name="connsiteX197" fmla="*/ 2639 w 5556"/>
                <a:gd name="connsiteY197" fmla="*/ 251 h 1072"/>
                <a:gd name="connsiteX198" fmla="*/ 2678 w 5556"/>
                <a:gd name="connsiteY198" fmla="*/ 303 h 1072"/>
                <a:gd name="connsiteX199" fmla="*/ 2715 w 5556"/>
                <a:gd name="connsiteY199" fmla="*/ 357 h 1072"/>
                <a:gd name="connsiteX200" fmla="*/ 2750 w 5556"/>
                <a:gd name="connsiteY200" fmla="*/ 413 h 1072"/>
                <a:gd name="connsiteX201" fmla="*/ 2785 w 5556"/>
                <a:gd name="connsiteY201" fmla="*/ 467 h 1072"/>
                <a:gd name="connsiteX202" fmla="*/ 2818 w 5556"/>
                <a:gd name="connsiteY202" fmla="*/ 523 h 1072"/>
                <a:gd name="connsiteX203" fmla="*/ 2855 w 5556"/>
                <a:gd name="connsiteY203" fmla="*/ 585 h 1072"/>
                <a:gd name="connsiteX204" fmla="*/ 2892 w 5556"/>
                <a:gd name="connsiteY204" fmla="*/ 643 h 1072"/>
                <a:gd name="connsiteX205" fmla="*/ 2932 w 5556"/>
                <a:gd name="connsiteY205" fmla="*/ 701 h 1072"/>
                <a:gd name="connsiteX206" fmla="*/ 2969 w 5556"/>
                <a:gd name="connsiteY206" fmla="*/ 755 h 1072"/>
                <a:gd name="connsiteX207" fmla="*/ 3010 w 5556"/>
                <a:gd name="connsiteY207" fmla="*/ 805 h 1072"/>
                <a:gd name="connsiteX208" fmla="*/ 3051 w 5556"/>
                <a:gd name="connsiteY208" fmla="*/ 848 h 1072"/>
                <a:gd name="connsiteX209" fmla="*/ 3095 w 5556"/>
                <a:gd name="connsiteY209" fmla="*/ 886 h 1072"/>
                <a:gd name="connsiteX210" fmla="*/ 3140 w 5556"/>
                <a:gd name="connsiteY210" fmla="*/ 917 h 1072"/>
                <a:gd name="connsiteX211" fmla="*/ 3190 w 5556"/>
                <a:gd name="connsiteY211" fmla="*/ 940 h 1072"/>
                <a:gd name="connsiteX212" fmla="*/ 3243 w 5556"/>
                <a:gd name="connsiteY212" fmla="*/ 952 h 1072"/>
                <a:gd name="connsiteX213" fmla="*/ 3299 w 5556"/>
                <a:gd name="connsiteY213" fmla="*/ 956 h 1072"/>
                <a:gd name="connsiteX214" fmla="*/ 3355 w 5556"/>
                <a:gd name="connsiteY214" fmla="*/ 950 h 1072"/>
                <a:gd name="connsiteX215" fmla="*/ 3405 w 5556"/>
                <a:gd name="connsiteY215" fmla="*/ 935 h 1072"/>
                <a:gd name="connsiteX216" fmla="*/ 3452 w 5556"/>
                <a:gd name="connsiteY216" fmla="*/ 915 h 1072"/>
                <a:gd name="connsiteX217" fmla="*/ 3495 w 5556"/>
                <a:gd name="connsiteY217" fmla="*/ 884 h 1072"/>
                <a:gd name="connsiteX218" fmla="*/ 3535 w 5556"/>
                <a:gd name="connsiteY218" fmla="*/ 848 h 1072"/>
                <a:gd name="connsiteX219" fmla="*/ 3572 w 5556"/>
                <a:gd name="connsiteY219" fmla="*/ 807 h 1072"/>
                <a:gd name="connsiteX220" fmla="*/ 3607 w 5556"/>
                <a:gd name="connsiteY220" fmla="*/ 759 h 1072"/>
                <a:gd name="connsiteX221" fmla="*/ 3640 w 5556"/>
                <a:gd name="connsiteY221" fmla="*/ 709 h 1072"/>
                <a:gd name="connsiteX222" fmla="*/ 3673 w 5556"/>
                <a:gd name="connsiteY222" fmla="*/ 655 h 1072"/>
                <a:gd name="connsiteX223" fmla="*/ 3706 w 5556"/>
                <a:gd name="connsiteY223" fmla="*/ 597 h 1072"/>
                <a:gd name="connsiteX224" fmla="*/ 3739 w 5556"/>
                <a:gd name="connsiteY224" fmla="*/ 537 h 1072"/>
                <a:gd name="connsiteX225" fmla="*/ 3768 w 5556"/>
                <a:gd name="connsiteY225" fmla="*/ 483 h 1072"/>
                <a:gd name="connsiteX226" fmla="*/ 3830 w 5556"/>
                <a:gd name="connsiteY226" fmla="*/ 375 h 1072"/>
                <a:gd name="connsiteX227" fmla="*/ 3900 w 5556"/>
                <a:gd name="connsiteY227" fmla="*/ 272 h 1072"/>
                <a:gd name="connsiteX228" fmla="*/ 3937 w 5556"/>
                <a:gd name="connsiteY228" fmla="*/ 224 h 1072"/>
                <a:gd name="connsiteX229" fmla="*/ 3978 w 5556"/>
                <a:gd name="connsiteY229" fmla="*/ 178 h 1072"/>
                <a:gd name="connsiteX230" fmla="*/ 4022 w 5556"/>
                <a:gd name="connsiteY230" fmla="*/ 137 h 1072"/>
                <a:gd name="connsiteX231" fmla="*/ 4069 w 5556"/>
                <a:gd name="connsiteY231" fmla="*/ 100 h 1072"/>
                <a:gd name="connsiteX232" fmla="*/ 4121 w 5556"/>
                <a:gd name="connsiteY232" fmla="*/ 66 h 1072"/>
                <a:gd name="connsiteX233" fmla="*/ 4179 w 5556"/>
                <a:gd name="connsiteY233" fmla="*/ 40 h 1072"/>
                <a:gd name="connsiteX234" fmla="*/ 4239 w 5556"/>
                <a:gd name="connsiteY234" fmla="*/ 19 h 1072"/>
                <a:gd name="connsiteX235" fmla="*/ 4305 w 5556"/>
                <a:gd name="connsiteY235" fmla="*/ 6 h 1072"/>
                <a:gd name="connsiteX236" fmla="*/ 4377 w 5556"/>
                <a:gd name="connsiteY236" fmla="*/ 0 h 1072"/>
                <a:gd name="connsiteX0" fmla="*/ 4375 w 5554"/>
                <a:gd name="connsiteY0" fmla="*/ 0 h 1072"/>
                <a:gd name="connsiteX1" fmla="*/ 4425 w 5554"/>
                <a:gd name="connsiteY1" fmla="*/ 0 h 1072"/>
                <a:gd name="connsiteX2" fmla="*/ 4453 w 5554"/>
                <a:gd name="connsiteY2" fmla="*/ 4 h 1072"/>
                <a:gd name="connsiteX3" fmla="*/ 4484 w 5554"/>
                <a:gd name="connsiteY3" fmla="*/ 13 h 1072"/>
                <a:gd name="connsiteX4" fmla="*/ 4522 w 5554"/>
                <a:gd name="connsiteY4" fmla="*/ 23 h 1072"/>
                <a:gd name="connsiteX5" fmla="*/ 4563 w 5554"/>
                <a:gd name="connsiteY5" fmla="*/ 40 h 1072"/>
                <a:gd name="connsiteX6" fmla="*/ 4606 w 5554"/>
                <a:gd name="connsiteY6" fmla="*/ 60 h 1072"/>
                <a:gd name="connsiteX7" fmla="*/ 4654 w 5554"/>
                <a:gd name="connsiteY7" fmla="*/ 89 h 1072"/>
                <a:gd name="connsiteX8" fmla="*/ 4703 w 5554"/>
                <a:gd name="connsiteY8" fmla="*/ 125 h 1072"/>
                <a:gd name="connsiteX9" fmla="*/ 4753 w 5554"/>
                <a:gd name="connsiteY9" fmla="*/ 170 h 1072"/>
                <a:gd name="connsiteX10" fmla="*/ 4804 w 5554"/>
                <a:gd name="connsiteY10" fmla="*/ 224 h 1072"/>
                <a:gd name="connsiteX11" fmla="*/ 4856 w 5554"/>
                <a:gd name="connsiteY11" fmla="*/ 286 h 1072"/>
                <a:gd name="connsiteX12" fmla="*/ 4908 w 5554"/>
                <a:gd name="connsiteY12" fmla="*/ 361 h 1072"/>
                <a:gd name="connsiteX13" fmla="*/ 4959 w 5554"/>
                <a:gd name="connsiteY13" fmla="*/ 448 h 1072"/>
                <a:gd name="connsiteX14" fmla="*/ 5011 w 5554"/>
                <a:gd name="connsiteY14" fmla="*/ 548 h 1072"/>
                <a:gd name="connsiteX15" fmla="*/ 5056 w 5554"/>
                <a:gd name="connsiteY15" fmla="*/ 633 h 1072"/>
                <a:gd name="connsiteX16" fmla="*/ 5102 w 5554"/>
                <a:gd name="connsiteY16" fmla="*/ 705 h 1072"/>
                <a:gd name="connsiteX17" fmla="*/ 5149 w 5554"/>
                <a:gd name="connsiteY17" fmla="*/ 767 h 1072"/>
                <a:gd name="connsiteX18" fmla="*/ 5197 w 5554"/>
                <a:gd name="connsiteY18" fmla="*/ 819 h 1072"/>
                <a:gd name="connsiteX19" fmla="*/ 5242 w 5554"/>
                <a:gd name="connsiteY19" fmla="*/ 863 h 1072"/>
                <a:gd name="connsiteX20" fmla="*/ 5290 w 5554"/>
                <a:gd name="connsiteY20" fmla="*/ 898 h 1072"/>
                <a:gd name="connsiteX21" fmla="*/ 5333 w 5554"/>
                <a:gd name="connsiteY21" fmla="*/ 927 h 1072"/>
                <a:gd name="connsiteX22" fmla="*/ 5376 w 5554"/>
                <a:gd name="connsiteY22" fmla="*/ 948 h 1072"/>
                <a:gd name="connsiteX23" fmla="*/ 5413 w 5554"/>
                <a:gd name="connsiteY23" fmla="*/ 962 h 1072"/>
                <a:gd name="connsiteX24" fmla="*/ 5451 w 5554"/>
                <a:gd name="connsiteY24" fmla="*/ 973 h 1072"/>
                <a:gd name="connsiteX25" fmla="*/ 5480 w 5554"/>
                <a:gd name="connsiteY25" fmla="*/ 981 h 1072"/>
                <a:gd name="connsiteX26" fmla="*/ 5506 w 5554"/>
                <a:gd name="connsiteY26" fmla="*/ 983 h 1072"/>
                <a:gd name="connsiteX27" fmla="*/ 5525 w 5554"/>
                <a:gd name="connsiteY27" fmla="*/ 985 h 1072"/>
                <a:gd name="connsiteX28" fmla="*/ 5546 w 5554"/>
                <a:gd name="connsiteY28" fmla="*/ 985 h 1072"/>
                <a:gd name="connsiteX29" fmla="*/ 5554 w 5554"/>
                <a:gd name="connsiteY29" fmla="*/ 1072 h 1072"/>
                <a:gd name="connsiteX30" fmla="*/ 5519 w 5554"/>
                <a:gd name="connsiteY30" fmla="*/ 1072 h 1072"/>
                <a:gd name="connsiteX31" fmla="*/ 5492 w 5554"/>
                <a:gd name="connsiteY31" fmla="*/ 1070 h 1072"/>
                <a:gd name="connsiteX32" fmla="*/ 5461 w 5554"/>
                <a:gd name="connsiteY32" fmla="*/ 1064 h 1072"/>
                <a:gd name="connsiteX33" fmla="*/ 5424 w 5554"/>
                <a:gd name="connsiteY33" fmla="*/ 1056 h 1072"/>
                <a:gd name="connsiteX34" fmla="*/ 5382 w 5554"/>
                <a:gd name="connsiteY34" fmla="*/ 1043 h 1072"/>
                <a:gd name="connsiteX35" fmla="*/ 5337 w 5554"/>
                <a:gd name="connsiteY35" fmla="*/ 1025 h 1072"/>
                <a:gd name="connsiteX36" fmla="*/ 5290 w 5554"/>
                <a:gd name="connsiteY36" fmla="*/ 1002 h 1072"/>
                <a:gd name="connsiteX37" fmla="*/ 5240 w 5554"/>
                <a:gd name="connsiteY37" fmla="*/ 971 h 1072"/>
                <a:gd name="connsiteX38" fmla="*/ 5188 w 5554"/>
                <a:gd name="connsiteY38" fmla="*/ 931 h 1072"/>
                <a:gd name="connsiteX39" fmla="*/ 5137 w 5554"/>
                <a:gd name="connsiteY39" fmla="*/ 881 h 1072"/>
                <a:gd name="connsiteX40" fmla="*/ 5083 w 5554"/>
                <a:gd name="connsiteY40" fmla="*/ 823 h 1072"/>
                <a:gd name="connsiteX41" fmla="*/ 5032 w 5554"/>
                <a:gd name="connsiteY41" fmla="*/ 755 h 1072"/>
                <a:gd name="connsiteX42" fmla="*/ 4982 w 5554"/>
                <a:gd name="connsiteY42" fmla="*/ 676 h 1072"/>
                <a:gd name="connsiteX43" fmla="*/ 4934 w 5554"/>
                <a:gd name="connsiteY43" fmla="*/ 583 h 1072"/>
                <a:gd name="connsiteX44" fmla="*/ 4885 w 5554"/>
                <a:gd name="connsiteY44" fmla="*/ 487 h 1072"/>
                <a:gd name="connsiteX45" fmla="*/ 4835 w 5554"/>
                <a:gd name="connsiteY45" fmla="*/ 404 h 1072"/>
                <a:gd name="connsiteX46" fmla="*/ 4786 w 5554"/>
                <a:gd name="connsiteY46" fmla="*/ 336 h 1072"/>
                <a:gd name="connsiteX47" fmla="*/ 4736 w 5554"/>
                <a:gd name="connsiteY47" fmla="*/ 276 h 1072"/>
                <a:gd name="connsiteX48" fmla="*/ 4689 w 5554"/>
                <a:gd name="connsiteY48" fmla="*/ 228 h 1072"/>
                <a:gd name="connsiteX49" fmla="*/ 4643 w 5554"/>
                <a:gd name="connsiteY49" fmla="*/ 189 h 1072"/>
                <a:gd name="connsiteX50" fmla="*/ 4602 w 5554"/>
                <a:gd name="connsiteY50" fmla="*/ 158 h 1072"/>
                <a:gd name="connsiteX51" fmla="*/ 4563 w 5554"/>
                <a:gd name="connsiteY51" fmla="*/ 135 h 1072"/>
                <a:gd name="connsiteX52" fmla="*/ 4513 w 5554"/>
                <a:gd name="connsiteY52" fmla="*/ 112 h 1072"/>
                <a:gd name="connsiteX53" fmla="*/ 4470 w 5554"/>
                <a:gd name="connsiteY53" fmla="*/ 98 h 1072"/>
                <a:gd name="connsiteX54" fmla="*/ 4435 w 5554"/>
                <a:gd name="connsiteY54" fmla="*/ 89 h 1072"/>
                <a:gd name="connsiteX55" fmla="*/ 4406 w 5554"/>
                <a:gd name="connsiteY55" fmla="*/ 87 h 1072"/>
                <a:gd name="connsiteX56" fmla="*/ 4379 w 5554"/>
                <a:gd name="connsiteY56" fmla="*/ 87 h 1072"/>
                <a:gd name="connsiteX57" fmla="*/ 4313 w 5554"/>
                <a:gd name="connsiteY57" fmla="*/ 93 h 1072"/>
                <a:gd name="connsiteX58" fmla="*/ 4251 w 5554"/>
                <a:gd name="connsiteY58" fmla="*/ 106 h 1072"/>
                <a:gd name="connsiteX59" fmla="*/ 4195 w 5554"/>
                <a:gd name="connsiteY59" fmla="*/ 127 h 1072"/>
                <a:gd name="connsiteX60" fmla="*/ 4144 w 5554"/>
                <a:gd name="connsiteY60" fmla="*/ 154 h 1072"/>
                <a:gd name="connsiteX61" fmla="*/ 4096 w 5554"/>
                <a:gd name="connsiteY61" fmla="*/ 187 h 1072"/>
                <a:gd name="connsiteX62" fmla="*/ 4053 w 5554"/>
                <a:gd name="connsiteY62" fmla="*/ 224 h 1072"/>
                <a:gd name="connsiteX63" fmla="*/ 4014 w 5554"/>
                <a:gd name="connsiteY63" fmla="*/ 268 h 1072"/>
                <a:gd name="connsiteX64" fmla="*/ 3974 w 5554"/>
                <a:gd name="connsiteY64" fmla="*/ 313 h 1072"/>
                <a:gd name="connsiteX65" fmla="*/ 3939 w 5554"/>
                <a:gd name="connsiteY65" fmla="*/ 363 h 1072"/>
                <a:gd name="connsiteX66" fmla="*/ 3906 w 5554"/>
                <a:gd name="connsiteY66" fmla="*/ 415 h 1072"/>
                <a:gd name="connsiteX67" fmla="*/ 3844 w 5554"/>
                <a:gd name="connsiteY67" fmla="*/ 523 h 1072"/>
                <a:gd name="connsiteX68" fmla="*/ 3751 w 5554"/>
                <a:gd name="connsiteY68" fmla="*/ 691 h 1072"/>
                <a:gd name="connsiteX69" fmla="*/ 3718 w 5554"/>
                <a:gd name="connsiteY69" fmla="*/ 747 h 1072"/>
                <a:gd name="connsiteX70" fmla="*/ 3683 w 5554"/>
                <a:gd name="connsiteY70" fmla="*/ 799 h 1072"/>
                <a:gd name="connsiteX71" fmla="*/ 3648 w 5554"/>
                <a:gd name="connsiteY71" fmla="*/ 848 h 1072"/>
                <a:gd name="connsiteX72" fmla="*/ 3609 w 5554"/>
                <a:gd name="connsiteY72" fmla="*/ 894 h 1072"/>
                <a:gd name="connsiteX73" fmla="*/ 3568 w 5554"/>
                <a:gd name="connsiteY73" fmla="*/ 935 h 1072"/>
                <a:gd name="connsiteX74" fmla="*/ 3522 w 5554"/>
                <a:gd name="connsiteY74" fmla="*/ 971 h 1072"/>
                <a:gd name="connsiteX75" fmla="*/ 3473 w 5554"/>
                <a:gd name="connsiteY75" fmla="*/ 1000 h 1072"/>
                <a:gd name="connsiteX76" fmla="*/ 3421 w 5554"/>
                <a:gd name="connsiteY76" fmla="*/ 1022 h 1072"/>
                <a:gd name="connsiteX77" fmla="*/ 3363 w 5554"/>
                <a:gd name="connsiteY77" fmla="*/ 1037 h 1072"/>
                <a:gd name="connsiteX78" fmla="*/ 3299 w 5554"/>
                <a:gd name="connsiteY78" fmla="*/ 1043 h 1072"/>
                <a:gd name="connsiteX79" fmla="*/ 3291 w 5554"/>
                <a:gd name="connsiteY79" fmla="*/ 1043 h 1072"/>
                <a:gd name="connsiteX80" fmla="*/ 3229 w 5554"/>
                <a:gd name="connsiteY80" fmla="*/ 1039 h 1072"/>
                <a:gd name="connsiteX81" fmla="*/ 3169 w 5554"/>
                <a:gd name="connsiteY81" fmla="*/ 1025 h 1072"/>
                <a:gd name="connsiteX82" fmla="*/ 3116 w 5554"/>
                <a:gd name="connsiteY82" fmla="*/ 1002 h 1072"/>
                <a:gd name="connsiteX83" fmla="*/ 3064 w 5554"/>
                <a:gd name="connsiteY83" fmla="*/ 973 h 1072"/>
                <a:gd name="connsiteX84" fmla="*/ 3016 w 5554"/>
                <a:gd name="connsiteY84" fmla="*/ 935 h 1072"/>
                <a:gd name="connsiteX85" fmla="*/ 2973 w 5554"/>
                <a:gd name="connsiteY85" fmla="*/ 894 h 1072"/>
                <a:gd name="connsiteX86" fmla="*/ 2930 w 5554"/>
                <a:gd name="connsiteY86" fmla="*/ 846 h 1072"/>
                <a:gd name="connsiteX87" fmla="*/ 2890 w 5554"/>
                <a:gd name="connsiteY87" fmla="*/ 796 h 1072"/>
                <a:gd name="connsiteX88" fmla="*/ 2851 w 5554"/>
                <a:gd name="connsiteY88" fmla="*/ 740 h 1072"/>
                <a:gd name="connsiteX89" fmla="*/ 2814 w 5554"/>
                <a:gd name="connsiteY89" fmla="*/ 684 h 1072"/>
                <a:gd name="connsiteX90" fmla="*/ 2709 w 5554"/>
                <a:gd name="connsiteY90" fmla="*/ 510 h 1072"/>
                <a:gd name="connsiteX91" fmla="*/ 2672 w 5554"/>
                <a:gd name="connsiteY91" fmla="*/ 452 h 1072"/>
                <a:gd name="connsiteX92" fmla="*/ 2634 w 5554"/>
                <a:gd name="connsiteY92" fmla="*/ 396 h 1072"/>
                <a:gd name="connsiteX93" fmla="*/ 2597 w 5554"/>
                <a:gd name="connsiteY93" fmla="*/ 342 h 1072"/>
                <a:gd name="connsiteX94" fmla="*/ 2558 w 5554"/>
                <a:gd name="connsiteY94" fmla="*/ 293 h 1072"/>
                <a:gd name="connsiteX95" fmla="*/ 2517 w 5554"/>
                <a:gd name="connsiteY95" fmla="*/ 247 h 1072"/>
                <a:gd name="connsiteX96" fmla="*/ 2475 w 5554"/>
                <a:gd name="connsiteY96" fmla="*/ 205 h 1072"/>
                <a:gd name="connsiteX97" fmla="*/ 2430 w 5554"/>
                <a:gd name="connsiteY97" fmla="*/ 168 h 1072"/>
                <a:gd name="connsiteX98" fmla="*/ 2383 w 5554"/>
                <a:gd name="connsiteY98" fmla="*/ 139 h 1072"/>
                <a:gd name="connsiteX99" fmla="*/ 2331 w 5554"/>
                <a:gd name="connsiteY99" fmla="*/ 116 h 1072"/>
                <a:gd name="connsiteX100" fmla="*/ 2275 w 5554"/>
                <a:gd name="connsiteY100" fmla="*/ 100 h 1072"/>
                <a:gd name="connsiteX101" fmla="*/ 2217 w 5554"/>
                <a:gd name="connsiteY101" fmla="*/ 91 h 1072"/>
                <a:gd name="connsiteX102" fmla="*/ 2153 w 5554"/>
                <a:gd name="connsiteY102" fmla="*/ 93 h 1072"/>
                <a:gd name="connsiteX103" fmla="*/ 2085 w 5554"/>
                <a:gd name="connsiteY103" fmla="*/ 104 h 1072"/>
                <a:gd name="connsiteX104" fmla="*/ 2023 w 5554"/>
                <a:gd name="connsiteY104" fmla="*/ 122 h 1072"/>
                <a:gd name="connsiteX105" fmla="*/ 1966 w 5554"/>
                <a:gd name="connsiteY105" fmla="*/ 147 h 1072"/>
                <a:gd name="connsiteX106" fmla="*/ 1912 w 5554"/>
                <a:gd name="connsiteY106" fmla="*/ 181 h 1072"/>
                <a:gd name="connsiteX107" fmla="*/ 1860 w 5554"/>
                <a:gd name="connsiteY107" fmla="*/ 218 h 1072"/>
                <a:gd name="connsiteX108" fmla="*/ 1815 w 5554"/>
                <a:gd name="connsiteY108" fmla="*/ 261 h 1072"/>
                <a:gd name="connsiteX109" fmla="*/ 1769 w 5554"/>
                <a:gd name="connsiteY109" fmla="*/ 307 h 1072"/>
                <a:gd name="connsiteX110" fmla="*/ 1728 w 5554"/>
                <a:gd name="connsiteY110" fmla="*/ 359 h 1072"/>
                <a:gd name="connsiteX111" fmla="*/ 1689 w 5554"/>
                <a:gd name="connsiteY111" fmla="*/ 413 h 1072"/>
                <a:gd name="connsiteX112" fmla="*/ 1652 w 5554"/>
                <a:gd name="connsiteY112" fmla="*/ 467 h 1072"/>
                <a:gd name="connsiteX113" fmla="*/ 1615 w 5554"/>
                <a:gd name="connsiteY113" fmla="*/ 523 h 1072"/>
                <a:gd name="connsiteX114" fmla="*/ 1577 w 5554"/>
                <a:gd name="connsiteY114" fmla="*/ 581 h 1072"/>
                <a:gd name="connsiteX115" fmla="*/ 1542 w 5554"/>
                <a:gd name="connsiteY115" fmla="*/ 637 h 1072"/>
                <a:gd name="connsiteX116" fmla="*/ 1468 w 5554"/>
                <a:gd name="connsiteY116" fmla="*/ 749 h 1072"/>
                <a:gd name="connsiteX117" fmla="*/ 1429 w 5554"/>
                <a:gd name="connsiteY117" fmla="*/ 801 h 1072"/>
                <a:gd name="connsiteX118" fmla="*/ 1387 w 5554"/>
                <a:gd name="connsiteY118" fmla="*/ 850 h 1072"/>
                <a:gd name="connsiteX119" fmla="*/ 1344 w 5554"/>
                <a:gd name="connsiteY119" fmla="*/ 896 h 1072"/>
                <a:gd name="connsiteX120" fmla="*/ 1297 w 5554"/>
                <a:gd name="connsiteY120" fmla="*/ 937 h 1072"/>
                <a:gd name="connsiteX121" fmla="*/ 1247 w 5554"/>
                <a:gd name="connsiteY121" fmla="*/ 973 h 1072"/>
                <a:gd name="connsiteX122" fmla="*/ 1193 w 5554"/>
                <a:gd name="connsiteY122" fmla="*/ 1002 h 1072"/>
                <a:gd name="connsiteX123" fmla="*/ 1138 w 5554"/>
                <a:gd name="connsiteY123" fmla="*/ 1025 h 1072"/>
                <a:gd name="connsiteX124" fmla="*/ 1074 w 5554"/>
                <a:gd name="connsiteY124" fmla="*/ 1037 h 1072"/>
                <a:gd name="connsiteX125" fmla="*/ 1008 w 5554"/>
                <a:gd name="connsiteY125" fmla="*/ 1043 h 1072"/>
                <a:gd name="connsiteX126" fmla="*/ 1001 w 5554"/>
                <a:gd name="connsiteY126" fmla="*/ 1043 h 1072"/>
                <a:gd name="connsiteX127" fmla="*/ 933 w 5554"/>
                <a:gd name="connsiteY127" fmla="*/ 1039 h 1072"/>
                <a:gd name="connsiteX128" fmla="*/ 871 w 5554"/>
                <a:gd name="connsiteY128" fmla="*/ 1027 h 1072"/>
                <a:gd name="connsiteX129" fmla="*/ 813 w 5554"/>
                <a:gd name="connsiteY129" fmla="*/ 1008 h 1072"/>
                <a:gd name="connsiteX130" fmla="*/ 762 w 5554"/>
                <a:gd name="connsiteY130" fmla="*/ 983 h 1072"/>
                <a:gd name="connsiteX131" fmla="*/ 714 w 5554"/>
                <a:gd name="connsiteY131" fmla="*/ 952 h 1072"/>
                <a:gd name="connsiteX132" fmla="*/ 669 w 5554"/>
                <a:gd name="connsiteY132" fmla="*/ 915 h 1072"/>
                <a:gd name="connsiteX133" fmla="*/ 628 w 5554"/>
                <a:gd name="connsiteY133" fmla="*/ 873 h 1072"/>
                <a:gd name="connsiteX134" fmla="*/ 590 w 5554"/>
                <a:gd name="connsiteY134" fmla="*/ 828 h 1072"/>
                <a:gd name="connsiteX135" fmla="*/ 553 w 5554"/>
                <a:gd name="connsiteY135" fmla="*/ 780 h 1072"/>
                <a:gd name="connsiteX136" fmla="*/ 520 w 5554"/>
                <a:gd name="connsiteY136" fmla="*/ 728 h 1072"/>
                <a:gd name="connsiteX137" fmla="*/ 485 w 5554"/>
                <a:gd name="connsiteY137" fmla="*/ 674 h 1072"/>
                <a:gd name="connsiteX138" fmla="*/ 454 w 5554"/>
                <a:gd name="connsiteY138" fmla="*/ 618 h 1072"/>
                <a:gd name="connsiteX139" fmla="*/ 421 w 5554"/>
                <a:gd name="connsiteY139" fmla="*/ 560 h 1072"/>
                <a:gd name="connsiteX140" fmla="*/ 359 w 5554"/>
                <a:gd name="connsiteY140" fmla="*/ 448 h 1072"/>
                <a:gd name="connsiteX141" fmla="*/ 291 w 5554"/>
                <a:gd name="connsiteY141" fmla="*/ 340 h 1072"/>
                <a:gd name="connsiteX142" fmla="*/ 248 w 5554"/>
                <a:gd name="connsiteY142" fmla="*/ 284 h 1072"/>
                <a:gd name="connsiteX143" fmla="*/ 200 w 5554"/>
                <a:gd name="connsiteY143" fmla="*/ 239 h 1072"/>
                <a:gd name="connsiteX144" fmla="*/ 153 w 5554"/>
                <a:gd name="connsiteY144" fmla="*/ 199 h 1072"/>
                <a:gd name="connsiteX145" fmla="*/ 101 w 5554"/>
                <a:gd name="connsiteY145" fmla="*/ 168 h 1072"/>
                <a:gd name="connsiteX146" fmla="*/ 0 w 5554"/>
                <a:gd name="connsiteY146" fmla="*/ 127 h 1072"/>
                <a:gd name="connsiteX147" fmla="*/ 147 w 5554"/>
                <a:gd name="connsiteY147" fmla="*/ 93 h 1072"/>
                <a:gd name="connsiteX148" fmla="*/ 202 w 5554"/>
                <a:gd name="connsiteY148" fmla="*/ 131 h 1072"/>
                <a:gd name="connsiteX149" fmla="*/ 258 w 5554"/>
                <a:gd name="connsiteY149" fmla="*/ 174 h 1072"/>
                <a:gd name="connsiteX150" fmla="*/ 312 w 5554"/>
                <a:gd name="connsiteY150" fmla="*/ 228 h 1072"/>
                <a:gd name="connsiteX151" fmla="*/ 361 w 5554"/>
                <a:gd name="connsiteY151" fmla="*/ 293 h 1072"/>
                <a:gd name="connsiteX152" fmla="*/ 411 w 5554"/>
                <a:gd name="connsiteY152" fmla="*/ 367 h 1072"/>
                <a:gd name="connsiteX153" fmla="*/ 498 w 5554"/>
                <a:gd name="connsiteY153" fmla="*/ 516 h 1072"/>
                <a:gd name="connsiteX154" fmla="*/ 531 w 5554"/>
                <a:gd name="connsiteY154" fmla="*/ 575 h 1072"/>
                <a:gd name="connsiteX155" fmla="*/ 564 w 5554"/>
                <a:gd name="connsiteY155" fmla="*/ 631 h 1072"/>
                <a:gd name="connsiteX156" fmla="*/ 597 w 5554"/>
                <a:gd name="connsiteY156" fmla="*/ 684 h 1072"/>
                <a:gd name="connsiteX157" fmla="*/ 630 w 5554"/>
                <a:gd name="connsiteY157" fmla="*/ 736 h 1072"/>
                <a:gd name="connsiteX158" fmla="*/ 665 w 5554"/>
                <a:gd name="connsiteY158" fmla="*/ 782 h 1072"/>
                <a:gd name="connsiteX159" fmla="*/ 702 w 5554"/>
                <a:gd name="connsiteY159" fmla="*/ 825 h 1072"/>
                <a:gd name="connsiteX160" fmla="*/ 743 w 5554"/>
                <a:gd name="connsiteY160" fmla="*/ 863 h 1072"/>
                <a:gd name="connsiteX161" fmla="*/ 787 w 5554"/>
                <a:gd name="connsiteY161" fmla="*/ 894 h 1072"/>
                <a:gd name="connsiteX162" fmla="*/ 834 w 5554"/>
                <a:gd name="connsiteY162" fmla="*/ 921 h 1072"/>
                <a:gd name="connsiteX163" fmla="*/ 884 w 5554"/>
                <a:gd name="connsiteY163" fmla="*/ 940 h 1072"/>
                <a:gd name="connsiteX164" fmla="*/ 939 w 5554"/>
                <a:gd name="connsiteY164" fmla="*/ 952 h 1072"/>
                <a:gd name="connsiteX165" fmla="*/ 1001 w 5554"/>
                <a:gd name="connsiteY165" fmla="*/ 956 h 1072"/>
                <a:gd name="connsiteX166" fmla="*/ 1008 w 5554"/>
                <a:gd name="connsiteY166" fmla="*/ 956 h 1072"/>
                <a:gd name="connsiteX167" fmla="*/ 1067 w 5554"/>
                <a:gd name="connsiteY167" fmla="*/ 950 h 1072"/>
                <a:gd name="connsiteX168" fmla="*/ 1123 w 5554"/>
                <a:gd name="connsiteY168" fmla="*/ 935 h 1072"/>
                <a:gd name="connsiteX169" fmla="*/ 1177 w 5554"/>
                <a:gd name="connsiteY169" fmla="*/ 913 h 1072"/>
                <a:gd name="connsiteX170" fmla="*/ 1224 w 5554"/>
                <a:gd name="connsiteY170" fmla="*/ 884 h 1072"/>
                <a:gd name="connsiteX171" fmla="*/ 1270 w 5554"/>
                <a:gd name="connsiteY171" fmla="*/ 846 h 1072"/>
                <a:gd name="connsiteX172" fmla="*/ 1313 w 5554"/>
                <a:gd name="connsiteY172" fmla="*/ 803 h 1072"/>
                <a:gd name="connsiteX173" fmla="*/ 1352 w 5554"/>
                <a:gd name="connsiteY173" fmla="*/ 755 h 1072"/>
                <a:gd name="connsiteX174" fmla="*/ 1392 w 5554"/>
                <a:gd name="connsiteY174" fmla="*/ 703 h 1072"/>
                <a:gd name="connsiteX175" fmla="*/ 1431 w 5554"/>
                <a:gd name="connsiteY175" fmla="*/ 649 h 1072"/>
                <a:gd name="connsiteX176" fmla="*/ 1542 w 5554"/>
                <a:gd name="connsiteY176" fmla="*/ 475 h 1072"/>
                <a:gd name="connsiteX177" fmla="*/ 1582 w 5554"/>
                <a:gd name="connsiteY177" fmla="*/ 415 h 1072"/>
                <a:gd name="connsiteX178" fmla="*/ 1623 w 5554"/>
                <a:gd name="connsiteY178" fmla="*/ 357 h 1072"/>
                <a:gd name="connsiteX179" fmla="*/ 1666 w 5554"/>
                <a:gd name="connsiteY179" fmla="*/ 299 h 1072"/>
                <a:gd name="connsiteX180" fmla="*/ 1712 w 5554"/>
                <a:gd name="connsiteY180" fmla="*/ 245 h 1072"/>
                <a:gd name="connsiteX181" fmla="*/ 1759 w 5554"/>
                <a:gd name="connsiteY181" fmla="*/ 193 h 1072"/>
                <a:gd name="connsiteX182" fmla="*/ 1813 w 5554"/>
                <a:gd name="connsiteY182" fmla="*/ 145 h 1072"/>
                <a:gd name="connsiteX183" fmla="*/ 1868 w 5554"/>
                <a:gd name="connsiteY183" fmla="*/ 104 h 1072"/>
                <a:gd name="connsiteX184" fmla="*/ 1930 w 5554"/>
                <a:gd name="connsiteY184" fmla="*/ 69 h 1072"/>
                <a:gd name="connsiteX185" fmla="*/ 1996 w 5554"/>
                <a:gd name="connsiteY185" fmla="*/ 40 h 1072"/>
                <a:gd name="connsiteX186" fmla="*/ 2069 w 5554"/>
                <a:gd name="connsiteY186" fmla="*/ 19 h 1072"/>
                <a:gd name="connsiteX187" fmla="*/ 2147 w 5554"/>
                <a:gd name="connsiteY187" fmla="*/ 6 h 1072"/>
                <a:gd name="connsiteX188" fmla="*/ 2217 w 5554"/>
                <a:gd name="connsiteY188" fmla="*/ 4 h 1072"/>
                <a:gd name="connsiteX189" fmla="*/ 2283 w 5554"/>
                <a:gd name="connsiteY189" fmla="*/ 13 h 1072"/>
                <a:gd name="connsiteX190" fmla="*/ 2343 w 5554"/>
                <a:gd name="connsiteY190" fmla="*/ 27 h 1072"/>
                <a:gd name="connsiteX191" fmla="*/ 2401 w 5554"/>
                <a:gd name="connsiteY191" fmla="*/ 50 h 1072"/>
                <a:gd name="connsiteX192" fmla="*/ 2455 w 5554"/>
                <a:gd name="connsiteY192" fmla="*/ 81 h 1072"/>
                <a:gd name="connsiteX193" fmla="*/ 2504 w 5554"/>
                <a:gd name="connsiteY193" fmla="*/ 116 h 1072"/>
                <a:gd name="connsiteX194" fmla="*/ 2550 w 5554"/>
                <a:gd name="connsiteY194" fmla="*/ 158 h 1072"/>
                <a:gd name="connsiteX195" fmla="*/ 2595 w 5554"/>
                <a:gd name="connsiteY195" fmla="*/ 203 h 1072"/>
                <a:gd name="connsiteX196" fmla="*/ 2637 w 5554"/>
                <a:gd name="connsiteY196" fmla="*/ 251 h 1072"/>
                <a:gd name="connsiteX197" fmla="*/ 2676 w 5554"/>
                <a:gd name="connsiteY197" fmla="*/ 303 h 1072"/>
                <a:gd name="connsiteX198" fmla="*/ 2713 w 5554"/>
                <a:gd name="connsiteY198" fmla="*/ 357 h 1072"/>
                <a:gd name="connsiteX199" fmla="*/ 2748 w 5554"/>
                <a:gd name="connsiteY199" fmla="*/ 413 h 1072"/>
                <a:gd name="connsiteX200" fmla="*/ 2783 w 5554"/>
                <a:gd name="connsiteY200" fmla="*/ 467 h 1072"/>
                <a:gd name="connsiteX201" fmla="*/ 2816 w 5554"/>
                <a:gd name="connsiteY201" fmla="*/ 523 h 1072"/>
                <a:gd name="connsiteX202" fmla="*/ 2853 w 5554"/>
                <a:gd name="connsiteY202" fmla="*/ 585 h 1072"/>
                <a:gd name="connsiteX203" fmla="*/ 2890 w 5554"/>
                <a:gd name="connsiteY203" fmla="*/ 643 h 1072"/>
                <a:gd name="connsiteX204" fmla="*/ 2930 w 5554"/>
                <a:gd name="connsiteY204" fmla="*/ 701 h 1072"/>
                <a:gd name="connsiteX205" fmla="*/ 2967 w 5554"/>
                <a:gd name="connsiteY205" fmla="*/ 755 h 1072"/>
                <a:gd name="connsiteX206" fmla="*/ 3008 w 5554"/>
                <a:gd name="connsiteY206" fmla="*/ 805 h 1072"/>
                <a:gd name="connsiteX207" fmla="*/ 3049 w 5554"/>
                <a:gd name="connsiteY207" fmla="*/ 848 h 1072"/>
                <a:gd name="connsiteX208" fmla="*/ 3093 w 5554"/>
                <a:gd name="connsiteY208" fmla="*/ 886 h 1072"/>
                <a:gd name="connsiteX209" fmla="*/ 3138 w 5554"/>
                <a:gd name="connsiteY209" fmla="*/ 917 h 1072"/>
                <a:gd name="connsiteX210" fmla="*/ 3188 w 5554"/>
                <a:gd name="connsiteY210" fmla="*/ 940 h 1072"/>
                <a:gd name="connsiteX211" fmla="*/ 3241 w 5554"/>
                <a:gd name="connsiteY211" fmla="*/ 952 h 1072"/>
                <a:gd name="connsiteX212" fmla="*/ 3297 w 5554"/>
                <a:gd name="connsiteY212" fmla="*/ 956 h 1072"/>
                <a:gd name="connsiteX213" fmla="*/ 3353 w 5554"/>
                <a:gd name="connsiteY213" fmla="*/ 950 h 1072"/>
                <a:gd name="connsiteX214" fmla="*/ 3403 w 5554"/>
                <a:gd name="connsiteY214" fmla="*/ 935 h 1072"/>
                <a:gd name="connsiteX215" fmla="*/ 3450 w 5554"/>
                <a:gd name="connsiteY215" fmla="*/ 915 h 1072"/>
                <a:gd name="connsiteX216" fmla="*/ 3493 w 5554"/>
                <a:gd name="connsiteY216" fmla="*/ 884 h 1072"/>
                <a:gd name="connsiteX217" fmla="*/ 3533 w 5554"/>
                <a:gd name="connsiteY217" fmla="*/ 848 h 1072"/>
                <a:gd name="connsiteX218" fmla="*/ 3570 w 5554"/>
                <a:gd name="connsiteY218" fmla="*/ 807 h 1072"/>
                <a:gd name="connsiteX219" fmla="*/ 3605 w 5554"/>
                <a:gd name="connsiteY219" fmla="*/ 759 h 1072"/>
                <a:gd name="connsiteX220" fmla="*/ 3638 w 5554"/>
                <a:gd name="connsiteY220" fmla="*/ 709 h 1072"/>
                <a:gd name="connsiteX221" fmla="*/ 3671 w 5554"/>
                <a:gd name="connsiteY221" fmla="*/ 655 h 1072"/>
                <a:gd name="connsiteX222" fmla="*/ 3704 w 5554"/>
                <a:gd name="connsiteY222" fmla="*/ 597 h 1072"/>
                <a:gd name="connsiteX223" fmla="*/ 3737 w 5554"/>
                <a:gd name="connsiteY223" fmla="*/ 537 h 1072"/>
                <a:gd name="connsiteX224" fmla="*/ 3766 w 5554"/>
                <a:gd name="connsiteY224" fmla="*/ 483 h 1072"/>
                <a:gd name="connsiteX225" fmla="*/ 3828 w 5554"/>
                <a:gd name="connsiteY225" fmla="*/ 375 h 1072"/>
                <a:gd name="connsiteX226" fmla="*/ 3898 w 5554"/>
                <a:gd name="connsiteY226" fmla="*/ 272 h 1072"/>
                <a:gd name="connsiteX227" fmla="*/ 3935 w 5554"/>
                <a:gd name="connsiteY227" fmla="*/ 224 h 1072"/>
                <a:gd name="connsiteX228" fmla="*/ 3976 w 5554"/>
                <a:gd name="connsiteY228" fmla="*/ 178 h 1072"/>
                <a:gd name="connsiteX229" fmla="*/ 4020 w 5554"/>
                <a:gd name="connsiteY229" fmla="*/ 137 h 1072"/>
                <a:gd name="connsiteX230" fmla="*/ 4067 w 5554"/>
                <a:gd name="connsiteY230" fmla="*/ 100 h 1072"/>
                <a:gd name="connsiteX231" fmla="*/ 4119 w 5554"/>
                <a:gd name="connsiteY231" fmla="*/ 66 h 1072"/>
                <a:gd name="connsiteX232" fmla="*/ 4177 w 5554"/>
                <a:gd name="connsiteY232" fmla="*/ 40 h 1072"/>
                <a:gd name="connsiteX233" fmla="*/ 4237 w 5554"/>
                <a:gd name="connsiteY233" fmla="*/ 19 h 1072"/>
                <a:gd name="connsiteX234" fmla="*/ 4303 w 5554"/>
                <a:gd name="connsiteY234" fmla="*/ 6 h 1072"/>
                <a:gd name="connsiteX235" fmla="*/ 4375 w 5554"/>
                <a:gd name="connsiteY235" fmla="*/ 0 h 1072"/>
                <a:gd name="connsiteX0" fmla="*/ 4375 w 5554"/>
                <a:gd name="connsiteY0" fmla="*/ 0 h 1072"/>
                <a:gd name="connsiteX1" fmla="*/ 4425 w 5554"/>
                <a:gd name="connsiteY1" fmla="*/ 0 h 1072"/>
                <a:gd name="connsiteX2" fmla="*/ 4453 w 5554"/>
                <a:gd name="connsiteY2" fmla="*/ 4 h 1072"/>
                <a:gd name="connsiteX3" fmla="*/ 4484 w 5554"/>
                <a:gd name="connsiteY3" fmla="*/ 13 h 1072"/>
                <a:gd name="connsiteX4" fmla="*/ 4522 w 5554"/>
                <a:gd name="connsiteY4" fmla="*/ 23 h 1072"/>
                <a:gd name="connsiteX5" fmla="*/ 4563 w 5554"/>
                <a:gd name="connsiteY5" fmla="*/ 40 h 1072"/>
                <a:gd name="connsiteX6" fmla="*/ 4606 w 5554"/>
                <a:gd name="connsiteY6" fmla="*/ 60 h 1072"/>
                <a:gd name="connsiteX7" fmla="*/ 4654 w 5554"/>
                <a:gd name="connsiteY7" fmla="*/ 89 h 1072"/>
                <a:gd name="connsiteX8" fmla="*/ 4703 w 5554"/>
                <a:gd name="connsiteY8" fmla="*/ 125 h 1072"/>
                <a:gd name="connsiteX9" fmla="*/ 4753 w 5554"/>
                <a:gd name="connsiteY9" fmla="*/ 170 h 1072"/>
                <a:gd name="connsiteX10" fmla="*/ 4804 w 5554"/>
                <a:gd name="connsiteY10" fmla="*/ 224 h 1072"/>
                <a:gd name="connsiteX11" fmla="*/ 4856 w 5554"/>
                <a:gd name="connsiteY11" fmla="*/ 286 h 1072"/>
                <a:gd name="connsiteX12" fmla="*/ 4908 w 5554"/>
                <a:gd name="connsiteY12" fmla="*/ 361 h 1072"/>
                <a:gd name="connsiteX13" fmla="*/ 4959 w 5554"/>
                <a:gd name="connsiteY13" fmla="*/ 448 h 1072"/>
                <a:gd name="connsiteX14" fmla="*/ 5011 w 5554"/>
                <a:gd name="connsiteY14" fmla="*/ 548 h 1072"/>
                <a:gd name="connsiteX15" fmla="*/ 5056 w 5554"/>
                <a:gd name="connsiteY15" fmla="*/ 633 h 1072"/>
                <a:gd name="connsiteX16" fmla="*/ 5102 w 5554"/>
                <a:gd name="connsiteY16" fmla="*/ 705 h 1072"/>
                <a:gd name="connsiteX17" fmla="*/ 5149 w 5554"/>
                <a:gd name="connsiteY17" fmla="*/ 767 h 1072"/>
                <a:gd name="connsiteX18" fmla="*/ 5197 w 5554"/>
                <a:gd name="connsiteY18" fmla="*/ 819 h 1072"/>
                <a:gd name="connsiteX19" fmla="*/ 5242 w 5554"/>
                <a:gd name="connsiteY19" fmla="*/ 863 h 1072"/>
                <a:gd name="connsiteX20" fmla="*/ 5290 w 5554"/>
                <a:gd name="connsiteY20" fmla="*/ 898 h 1072"/>
                <a:gd name="connsiteX21" fmla="*/ 5333 w 5554"/>
                <a:gd name="connsiteY21" fmla="*/ 927 h 1072"/>
                <a:gd name="connsiteX22" fmla="*/ 5376 w 5554"/>
                <a:gd name="connsiteY22" fmla="*/ 948 h 1072"/>
                <a:gd name="connsiteX23" fmla="*/ 5413 w 5554"/>
                <a:gd name="connsiteY23" fmla="*/ 962 h 1072"/>
                <a:gd name="connsiteX24" fmla="*/ 5451 w 5554"/>
                <a:gd name="connsiteY24" fmla="*/ 973 h 1072"/>
                <a:gd name="connsiteX25" fmla="*/ 5480 w 5554"/>
                <a:gd name="connsiteY25" fmla="*/ 981 h 1072"/>
                <a:gd name="connsiteX26" fmla="*/ 5506 w 5554"/>
                <a:gd name="connsiteY26" fmla="*/ 983 h 1072"/>
                <a:gd name="connsiteX27" fmla="*/ 5525 w 5554"/>
                <a:gd name="connsiteY27" fmla="*/ 985 h 1072"/>
                <a:gd name="connsiteX28" fmla="*/ 5546 w 5554"/>
                <a:gd name="connsiteY28" fmla="*/ 985 h 1072"/>
                <a:gd name="connsiteX29" fmla="*/ 5554 w 5554"/>
                <a:gd name="connsiteY29" fmla="*/ 1072 h 1072"/>
                <a:gd name="connsiteX30" fmla="*/ 5519 w 5554"/>
                <a:gd name="connsiteY30" fmla="*/ 1072 h 1072"/>
                <a:gd name="connsiteX31" fmla="*/ 5492 w 5554"/>
                <a:gd name="connsiteY31" fmla="*/ 1070 h 1072"/>
                <a:gd name="connsiteX32" fmla="*/ 5461 w 5554"/>
                <a:gd name="connsiteY32" fmla="*/ 1064 h 1072"/>
                <a:gd name="connsiteX33" fmla="*/ 5424 w 5554"/>
                <a:gd name="connsiteY33" fmla="*/ 1056 h 1072"/>
                <a:gd name="connsiteX34" fmla="*/ 5382 w 5554"/>
                <a:gd name="connsiteY34" fmla="*/ 1043 h 1072"/>
                <a:gd name="connsiteX35" fmla="*/ 5337 w 5554"/>
                <a:gd name="connsiteY35" fmla="*/ 1025 h 1072"/>
                <a:gd name="connsiteX36" fmla="*/ 5290 w 5554"/>
                <a:gd name="connsiteY36" fmla="*/ 1002 h 1072"/>
                <a:gd name="connsiteX37" fmla="*/ 5240 w 5554"/>
                <a:gd name="connsiteY37" fmla="*/ 971 h 1072"/>
                <a:gd name="connsiteX38" fmla="*/ 5188 w 5554"/>
                <a:gd name="connsiteY38" fmla="*/ 931 h 1072"/>
                <a:gd name="connsiteX39" fmla="*/ 5137 w 5554"/>
                <a:gd name="connsiteY39" fmla="*/ 881 h 1072"/>
                <a:gd name="connsiteX40" fmla="*/ 5083 w 5554"/>
                <a:gd name="connsiteY40" fmla="*/ 823 h 1072"/>
                <a:gd name="connsiteX41" fmla="*/ 5032 w 5554"/>
                <a:gd name="connsiteY41" fmla="*/ 755 h 1072"/>
                <a:gd name="connsiteX42" fmla="*/ 4982 w 5554"/>
                <a:gd name="connsiteY42" fmla="*/ 676 h 1072"/>
                <a:gd name="connsiteX43" fmla="*/ 4934 w 5554"/>
                <a:gd name="connsiteY43" fmla="*/ 583 h 1072"/>
                <a:gd name="connsiteX44" fmla="*/ 4885 w 5554"/>
                <a:gd name="connsiteY44" fmla="*/ 487 h 1072"/>
                <a:gd name="connsiteX45" fmla="*/ 4835 w 5554"/>
                <a:gd name="connsiteY45" fmla="*/ 404 h 1072"/>
                <a:gd name="connsiteX46" fmla="*/ 4786 w 5554"/>
                <a:gd name="connsiteY46" fmla="*/ 336 h 1072"/>
                <a:gd name="connsiteX47" fmla="*/ 4736 w 5554"/>
                <a:gd name="connsiteY47" fmla="*/ 276 h 1072"/>
                <a:gd name="connsiteX48" fmla="*/ 4689 w 5554"/>
                <a:gd name="connsiteY48" fmla="*/ 228 h 1072"/>
                <a:gd name="connsiteX49" fmla="*/ 4643 w 5554"/>
                <a:gd name="connsiteY49" fmla="*/ 189 h 1072"/>
                <a:gd name="connsiteX50" fmla="*/ 4602 w 5554"/>
                <a:gd name="connsiteY50" fmla="*/ 158 h 1072"/>
                <a:gd name="connsiteX51" fmla="*/ 4563 w 5554"/>
                <a:gd name="connsiteY51" fmla="*/ 135 h 1072"/>
                <a:gd name="connsiteX52" fmla="*/ 4513 w 5554"/>
                <a:gd name="connsiteY52" fmla="*/ 112 h 1072"/>
                <a:gd name="connsiteX53" fmla="*/ 4470 w 5554"/>
                <a:gd name="connsiteY53" fmla="*/ 98 h 1072"/>
                <a:gd name="connsiteX54" fmla="*/ 4435 w 5554"/>
                <a:gd name="connsiteY54" fmla="*/ 89 h 1072"/>
                <a:gd name="connsiteX55" fmla="*/ 4406 w 5554"/>
                <a:gd name="connsiteY55" fmla="*/ 87 h 1072"/>
                <a:gd name="connsiteX56" fmla="*/ 4379 w 5554"/>
                <a:gd name="connsiteY56" fmla="*/ 87 h 1072"/>
                <a:gd name="connsiteX57" fmla="*/ 4313 w 5554"/>
                <a:gd name="connsiteY57" fmla="*/ 93 h 1072"/>
                <a:gd name="connsiteX58" fmla="*/ 4251 w 5554"/>
                <a:gd name="connsiteY58" fmla="*/ 106 h 1072"/>
                <a:gd name="connsiteX59" fmla="*/ 4195 w 5554"/>
                <a:gd name="connsiteY59" fmla="*/ 127 h 1072"/>
                <a:gd name="connsiteX60" fmla="*/ 4144 w 5554"/>
                <a:gd name="connsiteY60" fmla="*/ 154 h 1072"/>
                <a:gd name="connsiteX61" fmla="*/ 4096 w 5554"/>
                <a:gd name="connsiteY61" fmla="*/ 187 h 1072"/>
                <a:gd name="connsiteX62" fmla="*/ 4053 w 5554"/>
                <a:gd name="connsiteY62" fmla="*/ 224 h 1072"/>
                <a:gd name="connsiteX63" fmla="*/ 4014 w 5554"/>
                <a:gd name="connsiteY63" fmla="*/ 268 h 1072"/>
                <a:gd name="connsiteX64" fmla="*/ 3974 w 5554"/>
                <a:gd name="connsiteY64" fmla="*/ 313 h 1072"/>
                <a:gd name="connsiteX65" fmla="*/ 3939 w 5554"/>
                <a:gd name="connsiteY65" fmla="*/ 363 h 1072"/>
                <a:gd name="connsiteX66" fmla="*/ 3906 w 5554"/>
                <a:gd name="connsiteY66" fmla="*/ 415 h 1072"/>
                <a:gd name="connsiteX67" fmla="*/ 3844 w 5554"/>
                <a:gd name="connsiteY67" fmla="*/ 523 h 1072"/>
                <a:gd name="connsiteX68" fmla="*/ 3751 w 5554"/>
                <a:gd name="connsiteY68" fmla="*/ 691 h 1072"/>
                <a:gd name="connsiteX69" fmla="*/ 3718 w 5554"/>
                <a:gd name="connsiteY69" fmla="*/ 747 h 1072"/>
                <a:gd name="connsiteX70" fmla="*/ 3683 w 5554"/>
                <a:gd name="connsiteY70" fmla="*/ 799 h 1072"/>
                <a:gd name="connsiteX71" fmla="*/ 3648 w 5554"/>
                <a:gd name="connsiteY71" fmla="*/ 848 h 1072"/>
                <a:gd name="connsiteX72" fmla="*/ 3609 w 5554"/>
                <a:gd name="connsiteY72" fmla="*/ 894 h 1072"/>
                <a:gd name="connsiteX73" fmla="*/ 3568 w 5554"/>
                <a:gd name="connsiteY73" fmla="*/ 935 h 1072"/>
                <a:gd name="connsiteX74" fmla="*/ 3522 w 5554"/>
                <a:gd name="connsiteY74" fmla="*/ 971 h 1072"/>
                <a:gd name="connsiteX75" fmla="*/ 3473 w 5554"/>
                <a:gd name="connsiteY75" fmla="*/ 1000 h 1072"/>
                <a:gd name="connsiteX76" fmla="*/ 3421 w 5554"/>
                <a:gd name="connsiteY76" fmla="*/ 1022 h 1072"/>
                <a:gd name="connsiteX77" fmla="*/ 3363 w 5554"/>
                <a:gd name="connsiteY77" fmla="*/ 1037 h 1072"/>
                <a:gd name="connsiteX78" fmla="*/ 3299 w 5554"/>
                <a:gd name="connsiteY78" fmla="*/ 1043 h 1072"/>
                <a:gd name="connsiteX79" fmla="*/ 3291 w 5554"/>
                <a:gd name="connsiteY79" fmla="*/ 1043 h 1072"/>
                <a:gd name="connsiteX80" fmla="*/ 3229 w 5554"/>
                <a:gd name="connsiteY80" fmla="*/ 1039 h 1072"/>
                <a:gd name="connsiteX81" fmla="*/ 3169 w 5554"/>
                <a:gd name="connsiteY81" fmla="*/ 1025 h 1072"/>
                <a:gd name="connsiteX82" fmla="*/ 3116 w 5554"/>
                <a:gd name="connsiteY82" fmla="*/ 1002 h 1072"/>
                <a:gd name="connsiteX83" fmla="*/ 3064 w 5554"/>
                <a:gd name="connsiteY83" fmla="*/ 973 h 1072"/>
                <a:gd name="connsiteX84" fmla="*/ 3016 w 5554"/>
                <a:gd name="connsiteY84" fmla="*/ 935 h 1072"/>
                <a:gd name="connsiteX85" fmla="*/ 2973 w 5554"/>
                <a:gd name="connsiteY85" fmla="*/ 894 h 1072"/>
                <a:gd name="connsiteX86" fmla="*/ 2930 w 5554"/>
                <a:gd name="connsiteY86" fmla="*/ 846 h 1072"/>
                <a:gd name="connsiteX87" fmla="*/ 2890 w 5554"/>
                <a:gd name="connsiteY87" fmla="*/ 796 h 1072"/>
                <a:gd name="connsiteX88" fmla="*/ 2851 w 5554"/>
                <a:gd name="connsiteY88" fmla="*/ 740 h 1072"/>
                <a:gd name="connsiteX89" fmla="*/ 2814 w 5554"/>
                <a:gd name="connsiteY89" fmla="*/ 684 h 1072"/>
                <a:gd name="connsiteX90" fmla="*/ 2709 w 5554"/>
                <a:gd name="connsiteY90" fmla="*/ 510 h 1072"/>
                <a:gd name="connsiteX91" fmla="*/ 2672 w 5554"/>
                <a:gd name="connsiteY91" fmla="*/ 452 h 1072"/>
                <a:gd name="connsiteX92" fmla="*/ 2634 w 5554"/>
                <a:gd name="connsiteY92" fmla="*/ 396 h 1072"/>
                <a:gd name="connsiteX93" fmla="*/ 2597 w 5554"/>
                <a:gd name="connsiteY93" fmla="*/ 342 h 1072"/>
                <a:gd name="connsiteX94" fmla="*/ 2558 w 5554"/>
                <a:gd name="connsiteY94" fmla="*/ 293 h 1072"/>
                <a:gd name="connsiteX95" fmla="*/ 2517 w 5554"/>
                <a:gd name="connsiteY95" fmla="*/ 247 h 1072"/>
                <a:gd name="connsiteX96" fmla="*/ 2475 w 5554"/>
                <a:gd name="connsiteY96" fmla="*/ 205 h 1072"/>
                <a:gd name="connsiteX97" fmla="*/ 2430 w 5554"/>
                <a:gd name="connsiteY97" fmla="*/ 168 h 1072"/>
                <a:gd name="connsiteX98" fmla="*/ 2383 w 5554"/>
                <a:gd name="connsiteY98" fmla="*/ 139 h 1072"/>
                <a:gd name="connsiteX99" fmla="*/ 2331 w 5554"/>
                <a:gd name="connsiteY99" fmla="*/ 116 h 1072"/>
                <a:gd name="connsiteX100" fmla="*/ 2275 w 5554"/>
                <a:gd name="connsiteY100" fmla="*/ 100 h 1072"/>
                <a:gd name="connsiteX101" fmla="*/ 2217 w 5554"/>
                <a:gd name="connsiteY101" fmla="*/ 91 h 1072"/>
                <a:gd name="connsiteX102" fmla="*/ 2153 w 5554"/>
                <a:gd name="connsiteY102" fmla="*/ 93 h 1072"/>
                <a:gd name="connsiteX103" fmla="*/ 2085 w 5554"/>
                <a:gd name="connsiteY103" fmla="*/ 104 h 1072"/>
                <a:gd name="connsiteX104" fmla="*/ 2023 w 5554"/>
                <a:gd name="connsiteY104" fmla="*/ 122 h 1072"/>
                <a:gd name="connsiteX105" fmla="*/ 1966 w 5554"/>
                <a:gd name="connsiteY105" fmla="*/ 147 h 1072"/>
                <a:gd name="connsiteX106" fmla="*/ 1912 w 5554"/>
                <a:gd name="connsiteY106" fmla="*/ 181 h 1072"/>
                <a:gd name="connsiteX107" fmla="*/ 1860 w 5554"/>
                <a:gd name="connsiteY107" fmla="*/ 218 h 1072"/>
                <a:gd name="connsiteX108" fmla="*/ 1815 w 5554"/>
                <a:gd name="connsiteY108" fmla="*/ 261 h 1072"/>
                <a:gd name="connsiteX109" fmla="*/ 1769 w 5554"/>
                <a:gd name="connsiteY109" fmla="*/ 307 h 1072"/>
                <a:gd name="connsiteX110" fmla="*/ 1728 w 5554"/>
                <a:gd name="connsiteY110" fmla="*/ 359 h 1072"/>
                <a:gd name="connsiteX111" fmla="*/ 1689 w 5554"/>
                <a:gd name="connsiteY111" fmla="*/ 413 h 1072"/>
                <a:gd name="connsiteX112" fmla="*/ 1652 w 5554"/>
                <a:gd name="connsiteY112" fmla="*/ 467 h 1072"/>
                <a:gd name="connsiteX113" fmla="*/ 1615 w 5554"/>
                <a:gd name="connsiteY113" fmla="*/ 523 h 1072"/>
                <a:gd name="connsiteX114" fmla="*/ 1577 w 5554"/>
                <a:gd name="connsiteY114" fmla="*/ 581 h 1072"/>
                <a:gd name="connsiteX115" fmla="*/ 1542 w 5554"/>
                <a:gd name="connsiteY115" fmla="*/ 637 h 1072"/>
                <a:gd name="connsiteX116" fmla="*/ 1468 w 5554"/>
                <a:gd name="connsiteY116" fmla="*/ 749 h 1072"/>
                <a:gd name="connsiteX117" fmla="*/ 1429 w 5554"/>
                <a:gd name="connsiteY117" fmla="*/ 801 h 1072"/>
                <a:gd name="connsiteX118" fmla="*/ 1387 w 5554"/>
                <a:gd name="connsiteY118" fmla="*/ 850 h 1072"/>
                <a:gd name="connsiteX119" fmla="*/ 1344 w 5554"/>
                <a:gd name="connsiteY119" fmla="*/ 896 h 1072"/>
                <a:gd name="connsiteX120" fmla="*/ 1297 w 5554"/>
                <a:gd name="connsiteY120" fmla="*/ 937 h 1072"/>
                <a:gd name="connsiteX121" fmla="*/ 1247 w 5554"/>
                <a:gd name="connsiteY121" fmla="*/ 973 h 1072"/>
                <a:gd name="connsiteX122" fmla="*/ 1193 w 5554"/>
                <a:gd name="connsiteY122" fmla="*/ 1002 h 1072"/>
                <a:gd name="connsiteX123" fmla="*/ 1138 w 5554"/>
                <a:gd name="connsiteY123" fmla="*/ 1025 h 1072"/>
                <a:gd name="connsiteX124" fmla="*/ 1074 w 5554"/>
                <a:gd name="connsiteY124" fmla="*/ 1037 h 1072"/>
                <a:gd name="connsiteX125" fmla="*/ 1008 w 5554"/>
                <a:gd name="connsiteY125" fmla="*/ 1043 h 1072"/>
                <a:gd name="connsiteX126" fmla="*/ 1001 w 5554"/>
                <a:gd name="connsiteY126" fmla="*/ 1043 h 1072"/>
                <a:gd name="connsiteX127" fmla="*/ 933 w 5554"/>
                <a:gd name="connsiteY127" fmla="*/ 1039 h 1072"/>
                <a:gd name="connsiteX128" fmla="*/ 871 w 5554"/>
                <a:gd name="connsiteY128" fmla="*/ 1027 h 1072"/>
                <a:gd name="connsiteX129" fmla="*/ 813 w 5554"/>
                <a:gd name="connsiteY129" fmla="*/ 1008 h 1072"/>
                <a:gd name="connsiteX130" fmla="*/ 762 w 5554"/>
                <a:gd name="connsiteY130" fmla="*/ 983 h 1072"/>
                <a:gd name="connsiteX131" fmla="*/ 714 w 5554"/>
                <a:gd name="connsiteY131" fmla="*/ 952 h 1072"/>
                <a:gd name="connsiteX132" fmla="*/ 669 w 5554"/>
                <a:gd name="connsiteY132" fmla="*/ 915 h 1072"/>
                <a:gd name="connsiteX133" fmla="*/ 628 w 5554"/>
                <a:gd name="connsiteY133" fmla="*/ 873 h 1072"/>
                <a:gd name="connsiteX134" fmla="*/ 590 w 5554"/>
                <a:gd name="connsiteY134" fmla="*/ 828 h 1072"/>
                <a:gd name="connsiteX135" fmla="*/ 553 w 5554"/>
                <a:gd name="connsiteY135" fmla="*/ 780 h 1072"/>
                <a:gd name="connsiteX136" fmla="*/ 520 w 5554"/>
                <a:gd name="connsiteY136" fmla="*/ 728 h 1072"/>
                <a:gd name="connsiteX137" fmla="*/ 485 w 5554"/>
                <a:gd name="connsiteY137" fmla="*/ 674 h 1072"/>
                <a:gd name="connsiteX138" fmla="*/ 454 w 5554"/>
                <a:gd name="connsiteY138" fmla="*/ 618 h 1072"/>
                <a:gd name="connsiteX139" fmla="*/ 421 w 5554"/>
                <a:gd name="connsiteY139" fmla="*/ 560 h 1072"/>
                <a:gd name="connsiteX140" fmla="*/ 359 w 5554"/>
                <a:gd name="connsiteY140" fmla="*/ 448 h 1072"/>
                <a:gd name="connsiteX141" fmla="*/ 291 w 5554"/>
                <a:gd name="connsiteY141" fmla="*/ 340 h 1072"/>
                <a:gd name="connsiteX142" fmla="*/ 248 w 5554"/>
                <a:gd name="connsiteY142" fmla="*/ 284 h 1072"/>
                <a:gd name="connsiteX143" fmla="*/ 200 w 5554"/>
                <a:gd name="connsiteY143" fmla="*/ 239 h 1072"/>
                <a:gd name="connsiteX144" fmla="*/ 153 w 5554"/>
                <a:gd name="connsiteY144" fmla="*/ 199 h 1072"/>
                <a:gd name="connsiteX145" fmla="*/ 101 w 5554"/>
                <a:gd name="connsiteY145" fmla="*/ 168 h 1072"/>
                <a:gd name="connsiteX146" fmla="*/ 0 w 5554"/>
                <a:gd name="connsiteY146" fmla="*/ 127 h 1072"/>
                <a:gd name="connsiteX147" fmla="*/ 202 w 5554"/>
                <a:gd name="connsiteY147" fmla="*/ 131 h 1072"/>
                <a:gd name="connsiteX148" fmla="*/ 258 w 5554"/>
                <a:gd name="connsiteY148" fmla="*/ 174 h 1072"/>
                <a:gd name="connsiteX149" fmla="*/ 312 w 5554"/>
                <a:gd name="connsiteY149" fmla="*/ 228 h 1072"/>
                <a:gd name="connsiteX150" fmla="*/ 361 w 5554"/>
                <a:gd name="connsiteY150" fmla="*/ 293 h 1072"/>
                <a:gd name="connsiteX151" fmla="*/ 411 w 5554"/>
                <a:gd name="connsiteY151" fmla="*/ 367 h 1072"/>
                <a:gd name="connsiteX152" fmla="*/ 498 w 5554"/>
                <a:gd name="connsiteY152" fmla="*/ 516 h 1072"/>
                <a:gd name="connsiteX153" fmla="*/ 531 w 5554"/>
                <a:gd name="connsiteY153" fmla="*/ 575 h 1072"/>
                <a:gd name="connsiteX154" fmla="*/ 564 w 5554"/>
                <a:gd name="connsiteY154" fmla="*/ 631 h 1072"/>
                <a:gd name="connsiteX155" fmla="*/ 597 w 5554"/>
                <a:gd name="connsiteY155" fmla="*/ 684 h 1072"/>
                <a:gd name="connsiteX156" fmla="*/ 630 w 5554"/>
                <a:gd name="connsiteY156" fmla="*/ 736 h 1072"/>
                <a:gd name="connsiteX157" fmla="*/ 665 w 5554"/>
                <a:gd name="connsiteY157" fmla="*/ 782 h 1072"/>
                <a:gd name="connsiteX158" fmla="*/ 702 w 5554"/>
                <a:gd name="connsiteY158" fmla="*/ 825 h 1072"/>
                <a:gd name="connsiteX159" fmla="*/ 743 w 5554"/>
                <a:gd name="connsiteY159" fmla="*/ 863 h 1072"/>
                <a:gd name="connsiteX160" fmla="*/ 787 w 5554"/>
                <a:gd name="connsiteY160" fmla="*/ 894 h 1072"/>
                <a:gd name="connsiteX161" fmla="*/ 834 w 5554"/>
                <a:gd name="connsiteY161" fmla="*/ 921 h 1072"/>
                <a:gd name="connsiteX162" fmla="*/ 884 w 5554"/>
                <a:gd name="connsiteY162" fmla="*/ 940 h 1072"/>
                <a:gd name="connsiteX163" fmla="*/ 939 w 5554"/>
                <a:gd name="connsiteY163" fmla="*/ 952 h 1072"/>
                <a:gd name="connsiteX164" fmla="*/ 1001 w 5554"/>
                <a:gd name="connsiteY164" fmla="*/ 956 h 1072"/>
                <a:gd name="connsiteX165" fmla="*/ 1008 w 5554"/>
                <a:gd name="connsiteY165" fmla="*/ 956 h 1072"/>
                <a:gd name="connsiteX166" fmla="*/ 1067 w 5554"/>
                <a:gd name="connsiteY166" fmla="*/ 950 h 1072"/>
                <a:gd name="connsiteX167" fmla="*/ 1123 w 5554"/>
                <a:gd name="connsiteY167" fmla="*/ 935 h 1072"/>
                <a:gd name="connsiteX168" fmla="*/ 1177 w 5554"/>
                <a:gd name="connsiteY168" fmla="*/ 913 h 1072"/>
                <a:gd name="connsiteX169" fmla="*/ 1224 w 5554"/>
                <a:gd name="connsiteY169" fmla="*/ 884 h 1072"/>
                <a:gd name="connsiteX170" fmla="*/ 1270 w 5554"/>
                <a:gd name="connsiteY170" fmla="*/ 846 h 1072"/>
                <a:gd name="connsiteX171" fmla="*/ 1313 w 5554"/>
                <a:gd name="connsiteY171" fmla="*/ 803 h 1072"/>
                <a:gd name="connsiteX172" fmla="*/ 1352 w 5554"/>
                <a:gd name="connsiteY172" fmla="*/ 755 h 1072"/>
                <a:gd name="connsiteX173" fmla="*/ 1392 w 5554"/>
                <a:gd name="connsiteY173" fmla="*/ 703 h 1072"/>
                <a:gd name="connsiteX174" fmla="*/ 1431 w 5554"/>
                <a:gd name="connsiteY174" fmla="*/ 649 h 1072"/>
                <a:gd name="connsiteX175" fmla="*/ 1542 w 5554"/>
                <a:gd name="connsiteY175" fmla="*/ 475 h 1072"/>
                <a:gd name="connsiteX176" fmla="*/ 1582 w 5554"/>
                <a:gd name="connsiteY176" fmla="*/ 415 h 1072"/>
                <a:gd name="connsiteX177" fmla="*/ 1623 w 5554"/>
                <a:gd name="connsiteY177" fmla="*/ 357 h 1072"/>
                <a:gd name="connsiteX178" fmla="*/ 1666 w 5554"/>
                <a:gd name="connsiteY178" fmla="*/ 299 h 1072"/>
                <a:gd name="connsiteX179" fmla="*/ 1712 w 5554"/>
                <a:gd name="connsiteY179" fmla="*/ 245 h 1072"/>
                <a:gd name="connsiteX180" fmla="*/ 1759 w 5554"/>
                <a:gd name="connsiteY180" fmla="*/ 193 h 1072"/>
                <a:gd name="connsiteX181" fmla="*/ 1813 w 5554"/>
                <a:gd name="connsiteY181" fmla="*/ 145 h 1072"/>
                <a:gd name="connsiteX182" fmla="*/ 1868 w 5554"/>
                <a:gd name="connsiteY182" fmla="*/ 104 h 1072"/>
                <a:gd name="connsiteX183" fmla="*/ 1930 w 5554"/>
                <a:gd name="connsiteY183" fmla="*/ 69 h 1072"/>
                <a:gd name="connsiteX184" fmla="*/ 1996 w 5554"/>
                <a:gd name="connsiteY184" fmla="*/ 40 h 1072"/>
                <a:gd name="connsiteX185" fmla="*/ 2069 w 5554"/>
                <a:gd name="connsiteY185" fmla="*/ 19 h 1072"/>
                <a:gd name="connsiteX186" fmla="*/ 2147 w 5554"/>
                <a:gd name="connsiteY186" fmla="*/ 6 h 1072"/>
                <a:gd name="connsiteX187" fmla="*/ 2217 w 5554"/>
                <a:gd name="connsiteY187" fmla="*/ 4 h 1072"/>
                <a:gd name="connsiteX188" fmla="*/ 2283 w 5554"/>
                <a:gd name="connsiteY188" fmla="*/ 13 h 1072"/>
                <a:gd name="connsiteX189" fmla="*/ 2343 w 5554"/>
                <a:gd name="connsiteY189" fmla="*/ 27 h 1072"/>
                <a:gd name="connsiteX190" fmla="*/ 2401 w 5554"/>
                <a:gd name="connsiteY190" fmla="*/ 50 h 1072"/>
                <a:gd name="connsiteX191" fmla="*/ 2455 w 5554"/>
                <a:gd name="connsiteY191" fmla="*/ 81 h 1072"/>
                <a:gd name="connsiteX192" fmla="*/ 2504 w 5554"/>
                <a:gd name="connsiteY192" fmla="*/ 116 h 1072"/>
                <a:gd name="connsiteX193" fmla="*/ 2550 w 5554"/>
                <a:gd name="connsiteY193" fmla="*/ 158 h 1072"/>
                <a:gd name="connsiteX194" fmla="*/ 2595 w 5554"/>
                <a:gd name="connsiteY194" fmla="*/ 203 h 1072"/>
                <a:gd name="connsiteX195" fmla="*/ 2637 w 5554"/>
                <a:gd name="connsiteY195" fmla="*/ 251 h 1072"/>
                <a:gd name="connsiteX196" fmla="*/ 2676 w 5554"/>
                <a:gd name="connsiteY196" fmla="*/ 303 h 1072"/>
                <a:gd name="connsiteX197" fmla="*/ 2713 w 5554"/>
                <a:gd name="connsiteY197" fmla="*/ 357 h 1072"/>
                <a:gd name="connsiteX198" fmla="*/ 2748 w 5554"/>
                <a:gd name="connsiteY198" fmla="*/ 413 h 1072"/>
                <a:gd name="connsiteX199" fmla="*/ 2783 w 5554"/>
                <a:gd name="connsiteY199" fmla="*/ 467 h 1072"/>
                <a:gd name="connsiteX200" fmla="*/ 2816 w 5554"/>
                <a:gd name="connsiteY200" fmla="*/ 523 h 1072"/>
                <a:gd name="connsiteX201" fmla="*/ 2853 w 5554"/>
                <a:gd name="connsiteY201" fmla="*/ 585 h 1072"/>
                <a:gd name="connsiteX202" fmla="*/ 2890 w 5554"/>
                <a:gd name="connsiteY202" fmla="*/ 643 h 1072"/>
                <a:gd name="connsiteX203" fmla="*/ 2930 w 5554"/>
                <a:gd name="connsiteY203" fmla="*/ 701 h 1072"/>
                <a:gd name="connsiteX204" fmla="*/ 2967 w 5554"/>
                <a:gd name="connsiteY204" fmla="*/ 755 h 1072"/>
                <a:gd name="connsiteX205" fmla="*/ 3008 w 5554"/>
                <a:gd name="connsiteY205" fmla="*/ 805 h 1072"/>
                <a:gd name="connsiteX206" fmla="*/ 3049 w 5554"/>
                <a:gd name="connsiteY206" fmla="*/ 848 h 1072"/>
                <a:gd name="connsiteX207" fmla="*/ 3093 w 5554"/>
                <a:gd name="connsiteY207" fmla="*/ 886 h 1072"/>
                <a:gd name="connsiteX208" fmla="*/ 3138 w 5554"/>
                <a:gd name="connsiteY208" fmla="*/ 917 h 1072"/>
                <a:gd name="connsiteX209" fmla="*/ 3188 w 5554"/>
                <a:gd name="connsiteY209" fmla="*/ 940 h 1072"/>
                <a:gd name="connsiteX210" fmla="*/ 3241 w 5554"/>
                <a:gd name="connsiteY210" fmla="*/ 952 h 1072"/>
                <a:gd name="connsiteX211" fmla="*/ 3297 w 5554"/>
                <a:gd name="connsiteY211" fmla="*/ 956 h 1072"/>
                <a:gd name="connsiteX212" fmla="*/ 3353 w 5554"/>
                <a:gd name="connsiteY212" fmla="*/ 950 h 1072"/>
                <a:gd name="connsiteX213" fmla="*/ 3403 w 5554"/>
                <a:gd name="connsiteY213" fmla="*/ 935 h 1072"/>
                <a:gd name="connsiteX214" fmla="*/ 3450 w 5554"/>
                <a:gd name="connsiteY214" fmla="*/ 915 h 1072"/>
                <a:gd name="connsiteX215" fmla="*/ 3493 w 5554"/>
                <a:gd name="connsiteY215" fmla="*/ 884 h 1072"/>
                <a:gd name="connsiteX216" fmla="*/ 3533 w 5554"/>
                <a:gd name="connsiteY216" fmla="*/ 848 h 1072"/>
                <a:gd name="connsiteX217" fmla="*/ 3570 w 5554"/>
                <a:gd name="connsiteY217" fmla="*/ 807 h 1072"/>
                <a:gd name="connsiteX218" fmla="*/ 3605 w 5554"/>
                <a:gd name="connsiteY218" fmla="*/ 759 h 1072"/>
                <a:gd name="connsiteX219" fmla="*/ 3638 w 5554"/>
                <a:gd name="connsiteY219" fmla="*/ 709 h 1072"/>
                <a:gd name="connsiteX220" fmla="*/ 3671 w 5554"/>
                <a:gd name="connsiteY220" fmla="*/ 655 h 1072"/>
                <a:gd name="connsiteX221" fmla="*/ 3704 w 5554"/>
                <a:gd name="connsiteY221" fmla="*/ 597 h 1072"/>
                <a:gd name="connsiteX222" fmla="*/ 3737 w 5554"/>
                <a:gd name="connsiteY222" fmla="*/ 537 h 1072"/>
                <a:gd name="connsiteX223" fmla="*/ 3766 w 5554"/>
                <a:gd name="connsiteY223" fmla="*/ 483 h 1072"/>
                <a:gd name="connsiteX224" fmla="*/ 3828 w 5554"/>
                <a:gd name="connsiteY224" fmla="*/ 375 h 1072"/>
                <a:gd name="connsiteX225" fmla="*/ 3898 w 5554"/>
                <a:gd name="connsiteY225" fmla="*/ 272 h 1072"/>
                <a:gd name="connsiteX226" fmla="*/ 3935 w 5554"/>
                <a:gd name="connsiteY226" fmla="*/ 224 h 1072"/>
                <a:gd name="connsiteX227" fmla="*/ 3976 w 5554"/>
                <a:gd name="connsiteY227" fmla="*/ 178 h 1072"/>
                <a:gd name="connsiteX228" fmla="*/ 4020 w 5554"/>
                <a:gd name="connsiteY228" fmla="*/ 137 h 1072"/>
                <a:gd name="connsiteX229" fmla="*/ 4067 w 5554"/>
                <a:gd name="connsiteY229" fmla="*/ 100 h 1072"/>
                <a:gd name="connsiteX230" fmla="*/ 4119 w 5554"/>
                <a:gd name="connsiteY230" fmla="*/ 66 h 1072"/>
                <a:gd name="connsiteX231" fmla="*/ 4177 w 5554"/>
                <a:gd name="connsiteY231" fmla="*/ 40 h 1072"/>
                <a:gd name="connsiteX232" fmla="*/ 4237 w 5554"/>
                <a:gd name="connsiteY232" fmla="*/ 19 h 1072"/>
                <a:gd name="connsiteX233" fmla="*/ 4303 w 5554"/>
                <a:gd name="connsiteY233" fmla="*/ 6 h 1072"/>
                <a:gd name="connsiteX234" fmla="*/ 4375 w 5554"/>
                <a:gd name="connsiteY234" fmla="*/ 0 h 1072"/>
                <a:gd name="connsiteX0" fmla="*/ 4375 w 5554"/>
                <a:gd name="connsiteY0" fmla="*/ 0 h 1072"/>
                <a:gd name="connsiteX1" fmla="*/ 4425 w 5554"/>
                <a:gd name="connsiteY1" fmla="*/ 0 h 1072"/>
                <a:gd name="connsiteX2" fmla="*/ 4453 w 5554"/>
                <a:gd name="connsiteY2" fmla="*/ 4 h 1072"/>
                <a:gd name="connsiteX3" fmla="*/ 4484 w 5554"/>
                <a:gd name="connsiteY3" fmla="*/ 13 h 1072"/>
                <a:gd name="connsiteX4" fmla="*/ 4522 w 5554"/>
                <a:gd name="connsiteY4" fmla="*/ 23 h 1072"/>
                <a:gd name="connsiteX5" fmla="*/ 4563 w 5554"/>
                <a:gd name="connsiteY5" fmla="*/ 40 h 1072"/>
                <a:gd name="connsiteX6" fmla="*/ 4606 w 5554"/>
                <a:gd name="connsiteY6" fmla="*/ 60 h 1072"/>
                <a:gd name="connsiteX7" fmla="*/ 4654 w 5554"/>
                <a:gd name="connsiteY7" fmla="*/ 89 h 1072"/>
                <a:gd name="connsiteX8" fmla="*/ 4703 w 5554"/>
                <a:gd name="connsiteY8" fmla="*/ 125 h 1072"/>
                <a:gd name="connsiteX9" fmla="*/ 4753 w 5554"/>
                <a:gd name="connsiteY9" fmla="*/ 170 h 1072"/>
                <a:gd name="connsiteX10" fmla="*/ 4804 w 5554"/>
                <a:gd name="connsiteY10" fmla="*/ 224 h 1072"/>
                <a:gd name="connsiteX11" fmla="*/ 4856 w 5554"/>
                <a:gd name="connsiteY11" fmla="*/ 286 h 1072"/>
                <a:gd name="connsiteX12" fmla="*/ 4908 w 5554"/>
                <a:gd name="connsiteY12" fmla="*/ 361 h 1072"/>
                <a:gd name="connsiteX13" fmla="*/ 4959 w 5554"/>
                <a:gd name="connsiteY13" fmla="*/ 448 h 1072"/>
                <a:gd name="connsiteX14" fmla="*/ 5011 w 5554"/>
                <a:gd name="connsiteY14" fmla="*/ 548 h 1072"/>
                <a:gd name="connsiteX15" fmla="*/ 5056 w 5554"/>
                <a:gd name="connsiteY15" fmla="*/ 633 h 1072"/>
                <a:gd name="connsiteX16" fmla="*/ 5102 w 5554"/>
                <a:gd name="connsiteY16" fmla="*/ 705 h 1072"/>
                <a:gd name="connsiteX17" fmla="*/ 5149 w 5554"/>
                <a:gd name="connsiteY17" fmla="*/ 767 h 1072"/>
                <a:gd name="connsiteX18" fmla="*/ 5197 w 5554"/>
                <a:gd name="connsiteY18" fmla="*/ 819 h 1072"/>
                <a:gd name="connsiteX19" fmla="*/ 5242 w 5554"/>
                <a:gd name="connsiteY19" fmla="*/ 863 h 1072"/>
                <a:gd name="connsiteX20" fmla="*/ 5290 w 5554"/>
                <a:gd name="connsiteY20" fmla="*/ 898 h 1072"/>
                <a:gd name="connsiteX21" fmla="*/ 5333 w 5554"/>
                <a:gd name="connsiteY21" fmla="*/ 927 h 1072"/>
                <a:gd name="connsiteX22" fmla="*/ 5376 w 5554"/>
                <a:gd name="connsiteY22" fmla="*/ 948 h 1072"/>
                <a:gd name="connsiteX23" fmla="*/ 5413 w 5554"/>
                <a:gd name="connsiteY23" fmla="*/ 962 h 1072"/>
                <a:gd name="connsiteX24" fmla="*/ 5451 w 5554"/>
                <a:gd name="connsiteY24" fmla="*/ 973 h 1072"/>
                <a:gd name="connsiteX25" fmla="*/ 5480 w 5554"/>
                <a:gd name="connsiteY25" fmla="*/ 981 h 1072"/>
                <a:gd name="connsiteX26" fmla="*/ 5506 w 5554"/>
                <a:gd name="connsiteY26" fmla="*/ 983 h 1072"/>
                <a:gd name="connsiteX27" fmla="*/ 5525 w 5554"/>
                <a:gd name="connsiteY27" fmla="*/ 985 h 1072"/>
                <a:gd name="connsiteX28" fmla="*/ 5546 w 5554"/>
                <a:gd name="connsiteY28" fmla="*/ 985 h 1072"/>
                <a:gd name="connsiteX29" fmla="*/ 5554 w 5554"/>
                <a:gd name="connsiteY29" fmla="*/ 1072 h 1072"/>
                <a:gd name="connsiteX30" fmla="*/ 5519 w 5554"/>
                <a:gd name="connsiteY30" fmla="*/ 1072 h 1072"/>
                <a:gd name="connsiteX31" fmla="*/ 5492 w 5554"/>
                <a:gd name="connsiteY31" fmla="*/ 1070 h 1072"/>
                <a:gd name="connsiteX32" fmla="*/ 5461 w 5554"/>
                <a:gd name="connsiteY32" fmla="*/ 1064 h 1072"/>
                <a:gd name="connsiteX33" fmla="*/ 5424 w 5554"/>
                <a:gd name="connsiteY33" fmla="*/ 1056 h 1072"/>
                <a:gd name="connsiteX34" fmla="*/ 5382 w 5554"/>
                <a:gd name="connsiteY34" fmla="*/ 1043 h 1072"/>
                <a:gd name="connsiteX35" fmla="*/ 5337 w 5554"/>
                <a:gd name="connsiteY35" fmla="*/ 1025 h 1072"/>
                <a:gd name="connsiteX36" fmla="*/ 5290 w 5554"/>
                <a:gd name="connsiteY36" fmla="*/ 1002 h 1072"/>
                <a:gd name="connsiteX37" fmla="*/ 5240 w 5554"/>
                <a:gd name="connsiteY37" fmla="*/ 971 h 1072"/>
                <a:gd name="connsiteX38" fmla="*/ 5188 w 5554"/>
                <a:gd name="connsiteY38" fmla="*/ 931 h 1072"/>
                <a:gd name="connsiteX39" fmla="*/ 5137 w 5554"/>
                <a:gd name="connsiteY39" fmla="*/ 881 h 1072"/>
                <a:gd name="connsiteX40" fmla="*/ 5083 w 5554"/>
                <a:gd name="connsiteY40" fmla="*/ 823 h 1072"/>
                <a:gd name="connsiteX41" fmla="*/ 5032 w 5554"/>
                <a:gd name="connsiteY41" fmla="*/ 755 h 1072"/>
                <a:gd name="connsiteX42" fmla="*/ 4982 w 5554"/>
                <a:gd name="connsiteY42" fmla="*/ 676 h 1072"/>
                <a:gd name="connsiteX43" fmla="*/ 4934 w 5554"/>
                <a:gd name="connsiteY43" fmla="*/ 583 h 1072"/>
                <a:gd name="connsiteX44" fmla="*/ 4885 w 5554"/>
                <a:gd name="connsiteY44" fmla="*/ 487 h 1072"/>
                <a:gd name="connsiteX45" fmla="*/ 4835 w 5554"/>
                <a:gd name="connsiteY45" fmla="*/ 404 h 1072"/>
                <a:gd name="connsiteX46" fmla="*/ 4786 w 5554"/>
                <a:gd name="connsiteY46" fmla="*/ 336 h 1072"/>
                <a:gd name="connsiteX47" fmla="*/ 4736 w 5554"/>
                <a:gd name="connsiteY47" fmla="*/ 276 h 1072"/>
                <a:gd name="connsiteX48" fmla="*/ 4689 w 5554"/>
                <a:gd name="connsiteY48" fmla="*/ 228 h 1072"/>
                <a:gd name="connsiteX49" fmla="*/ 4643 w 5554"/>
                <a:gd name="connsiteY49" fmla="*/ 189 h 1072"/>
                <a:gd name="connsiteX50" fmla="*/ 4602 w 5554"/>
                <a:gd name="connsiteY50" fmla="*/ 158 h 1072"/>
                <a:gd name="connsiteX51" fmla="*/ 4563 w 5554"/>
                <a:gd name="connsiteY51" fmla="*/ 135 h 1072"/>
                <a:gd name="connsiteX52" fmla="*/ 4513 w 5554"/>
                <a:gd name="connsiteY52" fmla="*/ 112 h 1072"/>
                <a:gd name="connsiteX53" fmla="*/ 4470 w 5554"/>
                <a:gd name="connsiteY53" fmla="*/ 98 h 1072"/>
                <a:gd name="connsiteX54" fmla="*/ 4435 w 5554"/>
                <a:gd name="connsiteY54" fmla="*/ 89 h 1072"/>
                <a:gd name="connsiteX55" fmla="*/ 4406 w 5554"/>
                <a:gd name="connsiteY55" fmla="*/ 87 h 1072"/>
                <a:gd name="connsiteX56" fmla="*/ 4379 w 5554"/>
                <a:gd name="connsiteY56" fmla="*/ 87 h 1072"/>
                <a:gd name="connsiteX57" fmla="*/ 4313 w 5554"/>
                <a:gd name="connsiteY57" fmla="*/ 93 h 1072"/>
                <a:gd name="connsiteX58" fmla="*/ 4251 w 5554"/>
                <a:gd name="connsiteY58" fmla="*/ 106 h 1072"/>
                <a:gd name="connsiteX59" fmla="*/ 4195 w 5554"/>
                <a:gd name="connsiteY59" fmla="*/ 127 h 1072"/>
                <a:gd name="connsiteX60" fmla="*/ 4144 w 5554"/>
                <a:gd name="connsiteY60" fmla="*/ 154 h 1072"/>
                <a:gd name="connsiteX61" fmla="*/ 4096 w 5554"/>
                <a:gd name="connsiteY61" fmla="*/ 187 h 1072"/>
                <a:gd name="connsiteX62" fmla="*/ 4053 w 5554"/>
                <a:gd name="connsiteY62" fmla="*/ 224 h 1072"/>
                <a:gd name="connsiteX63" fmla="*/ 4014 w 5554"/>
                <a:gd name="connsiteY63" fmla="*/ 268 h 1072"/>
                <a:gd name="connsiteX64" fmla="*/ 3974 w 5554"/>
                <a:gd name="connsiteY64" fmla="*/ 313 h 1072"/>
                <a:gd name="connsiteX65" fmla="*/ 3939 w 5554"/>
                <a:gd name="connsiteY65" fmla="*/ 363 h 1072"/>
                <a:gd name="connsiteX66" fmla="*/ 3906 w 5554"/>
                <a:gd name="connsiteY66" fmla="*/ 415 h 1072"/>
                <a:gd name="connsiteX67" fmla="*/ 3844 w 5554"/>
                <a:gd name="connsiteY67" fmla="*/ 523 h 1072"/>
                <a:gd name="connsiteX68" fmla="*/ 3751 w 5554"/>
                <a:gd name="connsiteY68" fmla="*/ 691 h 1072"/>
                <a:gd name="connsiteX69" fmla="*/ 3718 w 5554"/>
                <a:gd name="connsiteY69" fmla="*/ 747 h 1072"/>
                <a:gd name="connsiteX70" fmla="*/ 3683 w 5554"/>
                <a:gd name="connsiteY70" fmla="*/ 799 h 1072"/>
                <a:gd name="connsiteX71" fmla="*/ 3648 w 5554"/>
                <a:gd name="connsiteY71" fmla="*/ 848 h 1072"/>
                <a:gd name="connsiteX72" fmla="*/ 3609 w 5554"/>
                <a:gd name="connsiteY72" fmla="*/ 894 h 1072"/>
                <a:gd name="connsiteX73" fmla="*/ 3568 w 5554"/>
                <a:gd name="connsiteY73" fmla="*/ 935 h 1072"/>
                <a:gd name="connsiteX74" fmla="*/ 3522 w 5554"/>
                <a:gd name="connsiteY74" fmla="*/ 971 h 1072"/>
                <a:gd name="connsiteX75" fmla="*/ 3473 w 5554"/>
                <a:gd name="connsiteY75" fmla="*/ 1000 h 1072"/>
                <a:gd name="connsiteX76" fmla="*/ 3421 w 5554"/>
                <a:gd name="connsiteY76" fmla="*/ 1022 h 1072"/>
                <a:gd name="connsiteX77" fmla="*/ 3363 w 5554"/>
                <a:gd name="connsiteY77" fmla="*/ 1037 h 1072"/>
                <a:gd name="connsiteX78" fmla="*/ 3299 w 5554"/>
                <a:gd name="connsiteY78" fmla="*/ 1043 h 1072"/>
                <a:gd name="connsiteX79" fmla="*/ 3291 w 5554"/>
                <a:gd name="connsiteY79" fmla="*/ 1043 h 1072"/>
                <a:gd name="connsiteX80" fmla="*/ 3229 w 5554"/>
                <a:gd name="connsiteY80" fmla="*/ 1039 h 1072"/>
                <a:gd name="connsiteX81" fmla="*/ 3169 w 5554"/>
                <a:gd name="connsiteY81" fmla="*/ 1025 h 1072"/>
                <a:gd name="connsiteX82" fmla="*/ 3116 w 5554"/>
                <a:gd name="connsiteY82" fmla="*/ 1002 h 1072"/>
                <a:gd name="connsiteX83" fmla="*/ 3064 w 5554"/>
                <a:gd name="connsiteY83" fmla="*/ 973 h 1072"/>
                <a:gd name="connsiteX84" fmla="*/ 3016 w 5554"/>
                <a:gd name="connsiteY84" fmla="*/ 935 h 1072"/>
                <a:gd name="connsiteX85" fmla="*/ 2973 w 5554"/>
                <a:gd name="connsiteY85" fmla="*/ 894 h 1072"/>
                <a:gd name="connsiteX86" fmla="*/ 2930 w 5554"/>
                <a:gd name="connsiteY86" fmla="*/ 846 h 1072"/>
                <a:gd name="connsiteX87" fmla="*/ 2890 w 5554"/>
                <a:gd name="connsiteY87" fmla="*/ 796 h 1072"/>
                <a:gd name="connsiteX88" fmla="*/ 2851 w 5554"/>
                <a:gd name="connsiteY88" fmla="*/ 740 h 1072"/>
                <a:gd name="connsiteX89" fmla="*/ 2814 w 5554"/>
                <a:gd name="connsiteY89" fmla="*/ 684 h 1072"/>
                <a:gd name="connsiteX90" fmla="*/ 2709 w 5554"/>
                <a:gd name="connsiteY90" fmla="*/ 510 h 1072"/>
                <a:gd name="connsiteX91" fmla="*/ 2672 w 5554"/>
                <a:gd name="connsiteY91" fmla="*/ 452 h 1072"/>
                <a:gd name="connsiteX92" fmla="*/ 2634 w 5554"/>
                <a:gd name="connsiteY92" fmla="*/ 396 h 1072"/>
                <a:gd name="connsiteX93" fmla="*/ 2597 w 5554"/>
                <a:gd name="connsiteY93" fmla="*/ 342 h 1072"/>
                <a:gd name="connsiteX94" fmla="*/ 2558 w 5554"/>
                <a:gd name="connsiteY94" fmla="*/ 293 h 1072"/>
                <a:gd name="connsiteX95" fmla="*/ 2517 w 5554"/>
                <a:gd name="connsiteY95" fmla="*/ 247 h 1072"/>
                <a:gd name="connsiteX96" fmla="*/ 2475 w 5554"/>
                <a:gd name="connsiteY96" fmla="*/ 205 h 1072"/>
                <a:gd name="connsiteX97" fmla="*/ 2430 w 5554"/>
                <a:gd name="connsiteY97" fmla="*/ 168 h 1072"/>
                <a:gd name="connsiteX98" fmla="*/ 2383 w 5554"/>
                <a:gd name="connsiteY98" fmla="*/ 139 h 1072"/>
                <a:gd name="connsiteX99" fmla="*/ 2331 w 5554"/>
                <a:gd name="connsiteY99" fmla="*/ 116 h 1072"/>
                <a:gd name="connsiteX100" fmla="*/ 2275 w 5554"/>
                <a:gd name="connsiteY100" fmla="*/ 100 h 1072"/>
                <a:gd name="connsiteX101" fmla="*/ 2217 w 5554"/>
                <a:gd name="connsiteY101" fmla="*/ 91 h 1072"/>
                <a:gd name="connsiteX102" fmla="*/ 2153 w 5554"/>
                <a:gd name="connsiteY102" fmla="*/ 93 h 1072"/>
                <a:gd name="connsiteX103" fmla="*/ 2085 w 5554"/>
                <a:gd name="connsiteY103" fmla="*/ 104 h 1072"/>
                <a:gd name="connsiteX104" fmla="*/ 2023 w 5554"/>
                <a:gd name="connsiteY104" fmla="*/ 122 h 1072"/>
                <a:gd name="connsiteX105" fmla="*/ 1966 w 5554"/>
                <a:gd name="connsiteY105" fmla="*/ 147 h 1072"/>
                <a:gd name="connsiteX106" fmla="*/ 1912 w 5554"/>
                <a:gd name="connsiteY106" fmla="*/ 181 h 1072"/>
                <a:gd name="connsiteX107" fmla="*/ 1860 w 5554"/>
                <a:gd name="connsiteY107" fmla="*/ 218 h 1072"/>
                <a:gd name="connsiteX108" fmla="*/ 1815 w 5554"/>
                <a:gd name="connsiteY108" fmla="*/ 261 h 1072"/>
                <a:gd name="connsiteX109" fmla="*/ 1769 w 5554"/>
                <a:gd name="connsiteY109" fmla="*/ 307 h 1072"/>
                <a:gd name="connsiteX110" fmla="*/ 1728 w 5554"/>
                <a:gd name="connsiteY110" fmla="*/ 359 h 1072"/>
                <a:gd name="connsiteX111" fmla="*/ 1689 w 5554"/>
                <a:gd name="connsiteY111" fmla="*/ 413 h 1072"/>
                <a:gd name="connsiteX112" fmla="*/ 1652 w 5554"/>
                <a:gd name="connsiteY112" fmla="*/ 467 h 1072"/>
                <a:gd name="connsiteX113" fmla="*/ 1615 w 5554"/>
                <a:gd name="connsiteY113" fmla="*/ 523 h 1072"/>
                <a:gd name="connsiteX114" fmla="*/ 1577 w 5554"/>
                <a:gd name="connsiteY114" fmla="*/ 581 h 1072"/>
                <a:gd name="connsiteX115" fmla="*/ 1542 w 5554"/>
                <a:gd name="connsiteY115" fmla="*/ 637 h 1072"/>
                <a:gd name="connsiteX116" fmla="*/ 1468 w 5554"/>
                <a:gd name="connsiteY116" fmla="*/ 749 h 1072"/>
                <a:gd name="connsiteX117" fmla="*/ 1429 w 5554"/>
                <a:gd name="connsiteY117" fmla="*/ 801 h 1072"/>
                <a:gd name="connsiteX118" fmla="*/ 1387 w 5554"/>
                <a:gd name="connsiteY118" fmla="*/ 850 h 1072"/>
                <a:gd name="connsiteX119" fmla="*/ 1344 w 5554"/>
                <a:gd name="connsiteY119" fmla="*/ 896 h 1072"/>
                <a:gd name="connsiteX120" fmla="*/ 1297 w 5554"/>
                <a:gd name="connsiteY120" fmla="*/ 937 h 1072"/>
                <a:gd name="connsiteX121" fmla="*/ 1247 w 5554"/>
                <a:gd name="connsiteY121" fmla="*/ 973 h 1072"/>
                <a:gd name="connsiteX122" fmla="*/ 1193 w 5554"/>
                <a:gd name="connsiteY122" fmla="*/ 1002 h 1072"/>
                <a:gd name="connsiteX123" fmla="*/ 1138 w 5554"/>
                <a:gd name="connsiteY123" fmla="*/ 1025 h 1072"/>
                <a:gd name="connsiteX124" fmla="*/ 1074 w 5554"/>
                <a:gd name="connsiteY124" fmla="*/ 1037 h 1072"/>
                <a:gd name="connsiteX125" fmla="*/ 1008 w 5554"/>
                <a:gd name="connsiteY125" fmla="*/ 1043 h 1072"/>
                <a:gd name="connsiteX126" fmla="*/ 1001 w 5554"/>
                <a:gd name="connsiteY126" fmla="*/ 1043 h 1072"/>
                <a:gd name="connsiteX127" fmla="*/ 933 w 5554"/>
                <a:gd name="connsiteY127" fmla="*/ 1039 h 1072"/>
                <a:gd name="connsiteX128" fmla="*/ 871 w 5554"/>
                <a:gd name="connsiteY128" fmla="*/ 1027 h 1072"/>
                <a:gd name="connsiteX129" fmla="*/ 813 w 5554"/>
                <a:gd name="connsiteY129" fmla="*/ 1008 h 1072"/>
                <a:gd name="connsiteX130" fmla="*/ 762 w 5554"/>
                <a:gd name="connsiteY130" fmla="*/ 983 h 1072"/>
                <a:gd name="connsiteX131" fmla="*/ 714 w 5554"/>
                <a:gd name="connsiteY131" fmla="*/ 952 h 1072"/>
                <a:gd name="connsiteX132" fmla="*/ 669 w 5554"/>
                <a:gd name="connsiteY132" fmla="*/ 915 h 1072"/>
                <a:gd name="connsiteX133" fmla="*/ 628 w 5554"/>
                <a:gd name="connsiteY133" fmla="*/ 873 h 1072"/>
                <a:gd name="connsiteX134" fmla="*/ 590 w 5554"/>
                <a:gd name="connsiteY134" fmla="*/ 828 h 1072"/>
                <a:gd name="connsiteX135" fmla="*/ 553 w 5554"/>
                <a:gd name="connsiteY135" fmla="*/ 780 h 1072"/>
                <a:gd name="connsiteX136" fmla="*/ 520 w 5554"/>
                <a:gd name="connsiteY136" fmla="*/ 728 h 1072"/>
                <a:gd name="connsiteX137" fmla="*/ 485 w 5554"/>
                <a:gd name="connsiteY137" fmla="*/ 674 h 1072"/>
                <a:gd name="connsiteX138" fmla="*/ 454 w 5554"/>
                <a:gd name="connsiteY138" fmla="*/ 618 h 1072"/>
                <a:gd name="connsiteX139" fmla="*/ 421 w 5554"/>
                <a:gd name="connsiteY139" fmla="*/ 560 h 1072"/>
                <a:gd name="connsiteX140" fmla="*/ 359 w 5554"/>
                <a:gd name="connsiteY140" fmla="*/ 448 h 1072"/>
                <a:gd name="connsiteX141" fmla="*/ 291 w 5554"/>
                <a:gd name="connsiteY141" fmla="*/ 340 h 1072"/>
                <a:gd name="connsiteX142" fmla="*/ 248 w 5554"/>
                <a:gd name="connsiteY142" fmla="*/ 284 h 1072"/>
                <a:gd name="connsiteX143" fmla="*/ 200 w 5554"/>
                <a:gd name="connsiteY143" fmla="*/ 239 h 1072"/>
                <a:gd name="connsiteX144" fmla="*/ 153 w 5554"/>
                <a:gd name="connsiteY144" fmla="*/ 199 h 1072"/>
                <a:gd name="connsiteX145" fmla="*/ 101 w 5554"/>
                <a:gd name="connsiteY145" fmla="*/ 168 h 1072"/>
                <a:gd name="connsiteX146" fmla="*/ 0 w 5554"/>
                <a:gd name="connsiteY146" fmla="*/ 127 h 1072"/>
                <a:gd name="connsiteX147" fmla="*/ 258 w 5554"/>
                <a:gd name="connsiteY147" fmla="*/ 174 h 1072"/>
                <a:gd name="connsiteX148" fmla="*/ 312 w 5554"/>
                <a:gd name="connsiteY148" fmla="*/ 228 h 1072"/>
                <a:gd name="connsiteX149" fmla="*/ 361 w 5554"/>
                <a:gd name="connsiteY149" fmla="*/ 293 h 1072"/>
                <a:gd name="connsiteX150" fmla="*/ 411 w 5554"/>
                <a:gd name="connsiteY150" fmla="*/ 367 h 1072"/>
                <a:gd name="connsiteX151" fmla="*/ 498 w 5554"/>
                <a:gd name="connsiteY151" fmla="*/ 516 h 1072"/>
                <a:gd name="connsiteX152" fmla="*/ 531 w 5554"/>
                <a:gd name="connsiteY152" fmla="*/ 575 h 1072"/>
                <a:gd name="connsiteX153" fmla="*/ 564 w 5554"/>
                <a:gd name="connsiteY153" fmla="*/ 631 h 1072"/>
                <a:gd name="connsiteX154" fmla="*/ 597 w 5554"/>
                <a:gd name="connsiteY154" fmla="*/ 684 h 1072"/>
                <a:gd name="connsiteX155" fmla="*/ 630 w 5554"/>
                <a:gd name="connsiteY155" fmla="*/ 736 h 1072"/>
                <a:gd name="connsiteX156" fmla="*/ 665 w 5554"/>
                <a:gd name="connsiteY156" fmla="*/ 782 h 1072"/>
                <a:gd name="connsiteX157" fmla="*/ 702 w 5554"/>
                <a:gd name="connsiteY157" fmla="*/ 825 h 1072"/>
                <a:gd name="connsiteX158" fmla="*/ 743 w 5554"/>
                <a:gd name="connsiteY158" fmla="*/ 863 h 1072"/>
                <a:gd name="connsiteX159" fmla="*/ 787 w 5554"/>
                <a:gd name="connsiteY159" fmla="*/ 894 h 1072"/>
                <a:gd name="connsiteX160" fmla="*/ 834 w 5554"/>
                <a:gd name="connsiteY160" fmla="*/ 921 h 1072"/>
                <a:gd name="connsiteX161" fmla="*/ 884 w 5554"/>
                <a:gd name="connsiteY161" fmla="*/ 940 h 1072"/>
                <a:gd name="connsiteX162" fmla="*/ 939 w 5554"/>
                <a:gd name="connsiteY162" fmla="*/ 952 h 1072"/>
                <a:gd name="connsiteX163" fmla="*/ 1001 w 5554"/>
                <a:gd name="connsiteY163" fmla="*/ 956 h 1072"/>
                <a:gd name="connsiteX164" fmla="*/ 1008 w 5554"/>
                <a:gd name="connsiteY164" fmla="*/ 956 h 1072"/>
                <a:gd name="connsiteX165" fmla="*/ 1067 w 5554"/>
                <a:gd name="connsiteY165" fmla="*/ 950 h 1072"/>
                <a:gd name="connsiteX166" fmla="*/ 1123 w 5554"/>
                <a:gd name="connsiteY166" fmla="*/ 935 h 1072"/>
                <a:gd name="connsiteX167" fmla="*/ 1177 w 5554"/>
                <a:gd name="connsiteY167" fmla="*/ 913 h 1072"/>
                <a:gd name="connsiteX168" fmla="*/ 1224 w 5554"/>
                <a:gd name="connsiteY168" fmla="*/ 884 h 1072"/>
                <a:gd name="connsiteX169" fmla="*/ 1270 w 5554"/>
                <a:gd name="connsiteY169" fmla="*/ 846 h 1072"/>
                <a:gd name="connsiteX170" fmla="*/ 1313 w 5554"/>
                <a:gd name="connsiteY170" fmla="*/ 803 h 1072"/>
                <a:gd name="connsiteX171" fmla="*/ 1352 w 5554"/>
                <a:gd name="connsiteY171" fmla="*/ 755 h 1072"/>
                <a:gd name="connsiteX172" fmla="*/ 1392 w 5554"/>
                <a:gd name="connsiteY172" fmla="*/ 703 h 1072"/>
                <a:gd name="connsiteX173" fmla="*/ 1431 w 5554"/>
                <a:gd name="connsiteY173" fmla="*/ 649 h 1072"/>
                <a:gd name="connsiteX174" fmla="*/ 1542 w 5554"/>
                <a:gd name="connsiteY174" fmla="*/ 475 h 1072"/>
                <a:gd name="connsiteX175" fmla="*/ 1582 w 5554"/>
                <a:gd name="connsiteY175" fmla="*/ 415 h 1072"/>
                <a:gd name="connsiteX176" fmla="*/ 1623 w 5554"/>
                <a:gd name="connsiteY176" fmla="*/ 357 h 1072"/>
                <a:gd name="connsiteX177" fmla="*/ 1666 w 5554"/>
                <a:gd name="connsiteY177" fmla="*/ 299 h 1072"/>
                <a:gd name="connsiteX178" fmla="*/ 1712 w 5554"/>
                <a:gd name="connsiteY178" fmla="*/ 245 h 1072"/>
                <a:gd name="connsiteX179" fmla="*/ 1759 w 5554"/>
                <a:gd name="connsiteY179" fmla="*/ 193 h 1072"/>
                <a:gd name="connsiteX180" fmla="*/ 1813 w 5554"/>
                <a:gd name="connsiteY180" fmla="*/ 145 h 1072"/>
                <a:gd name="connsiteX181" fmla="*/ 1868 w 5554"/>
                <a:gd name="connsiteY181" fmla="*/ 104 h 1072"/>
                <a:gd name="connsiteX182" fmla="*/ 1930 w 5554"/>
                <a:gd name="connsiteY182" fmla="*/ 69 h 1072"/>
                <a:gd name="connsiteX183" fmla="*/ 1996 w 5554"/>
                <a:gd name="connsiteY183" fmla="*/ 40 h 1072"/>
                <a:gd name="connsiteX184" fmla="*/ 2069 w 5554"/>
                <a:gd name="connsiteY184" fmla="*/ 19 h 1072"/>
                <a:gd name="connsiteX185" fmla="*/ 2147 w 5554"/>
                <a:gd name="connsiteY185" fmla="*/ 6 h 1072"/>
                <a:gd name="connsiteX186" fmla="*/ 2217 w 5554"/>
                <a:gd name="connsiteY186" fmla="*/ 4 h 1072"/>
                <a:gd name="connsiteX187" fmla="*/ 2283 w 5554"/>
                <a:gd name="connsiteY187" fmla="*/ 13 h 1072"/>
                <a:gd name="connsiteX188" fmla="*/ 2343 w 5554"/>
                <a:gd name="connsiteY188" fmla="*/ 27 h 1072"/>
                <a:gd name="connsiteX189" fmla="*/ 2401 w 5554"/>
                <a:gd name="connsiteY189" fmla="*/ 50 h 1072"/>
                <a:gd name="connsiteX190" fmla="*/ 2455 w 5554"/>
                <a:gd name="connsiteY190" fmla="*/ 81 h 1072"/>
                <a:gd name="connsiteX191" fmla="*/ 2504 w 5554"/>
                <a:gd name="connsiteY191" fmla="*/ 116 h 1072"/>
                <a:gd name="connsiteX192" fmla="*/ 2550 w 5554"/>
                <a:gd name="connsiteY192" fmla="*/ 158 h 1072"/>
                <a:gd name="connsiteX193" fmla="*/ 2595 w 5554"/>
                <a:gd name="connsiteY193" fmla="*/ 203 h 1072"/>
                <a:gd name="connsiteX194" fmla="*/ 2637 w 5554"/>
                <a:gd name="connsiteY194" fmla="*/ 251 h 1072"/>
                <a:gd name="connsiteX195" fmla="*/ 2676 w 5554"/>
                <a:gd name="connsiteY195" fmla="*/ 303 h 1072"/>
                <a:gd name="connsiteX196" fmla="*/ 2713 w 5554"/>
                <a:gd name="connsiteY196" fmla="*/ 357 h 1072"/>
                <a:gd name="connsiteX197" fmla="*/ 2748 w 5554"/>
                <a:gd name="connsiteY197" fmla="*/ 413 h 1072"/>
                <a:gd name="connsiteX198" fmla="*/ 2783 w 5554"/>
                <a:gd name="connsiteY198" fmla="*/ 467 h 1072"/>
                <a:gd name="connsiteX199" fmla="*/ 2816 w 5554"/>
                <a:gd name="connsiteY199" fmla="*/ 523 h 1072"/>
                <a:gd name="connsiteX200" fmla="*/ 2853 w 5554"/>
                <a:gd name="connsiteY200" fmla="*/ 585 h 1072"/>
                <a:gd name="connsiteX201" fmla="*/ 2890 w 5554"/>
                <a:gd name="connsiteY201" fmla="*/ 643 h 1072"/>
                <a:gd name="connsiteX202" fmla="*/ 2930 w 5554"/>
                <a:gd name="connsiteY202" fmla="*/ 701 h 1072"/>
                <a:gd name="connsiteX203" fmla="*/ 2967 w 5554"/>
                <a:gd name="connsiteY203" fmla="*/ 755 h 1072"/>
                <a:gd name="connsiteX204" fmla="*/ 3008 w 5554"/>
                <a:gd name="connsiteY204" fmla="*/ 805 h 1072"/>
                <a:gd name="connsiteX205" fmla="*/ 3049 w 5554"/>
                <a:gd name="connsiteY205" fmla="*/ 848 h 1072"/>
                <a:gd name="connsiteX206" fmla="*/ 3093 w 5554"/>
                <a:gd name="connsiteY206" fmla="*/ 886 h 1072"/>
                <a:gd name="connsiteX207" fmla="*/ 3138 w 5554"/>
                <a:gd name="connsiteY207" fmla="*/ 917 h 1072"/>
                <a:gd name="connsiteX208" fmla="*/ 3188 w 5554"/>
                <a:gd name="connsiteY208" fmla="*/ 940 h 1072"/>
                <a:gd name="connsiteX209" fmla="*/ 3241 w 5554"/>
                <a:gd name="connsiteY209" fmla="*/ 952 h 1072"/>
                <a:gd name="connsiteX210" fmla="*/ 3297 w 5554"/>
                <a:gd name="connsiteY210" fmla="*/ 956 h 1072"/>
                <a:gd name="connsiteX211" fmla="*/ 3353 w 5554"/>
                <a:gd name="connsiteY211" fmla="*/ 950 h 1072"/>
                <a:gd name="connsiteX212" fmla="*/ 3403 w 5554"/>
                <a:gd name="connsiteY212" fmla="*/ 935 h 1072"/>
                <a:gd name="connsiteX213" fmla="*/ 3450 w 5554"/>
                <a:gd name="connsiteY213" fmla="*/ 915 h 1072"/>
                <a:gd name="connsiteX214" fmla="*/ 3493 w 5554"/>
                <a:gd name="connsiteY214" fmla="*/ 884 h 1072"/>
                <a:gd name="connsiteX215" fmla="*/ 3533 w 5554"/>
                <a:gd name="connsiteY215" fmla="*/ 848 h 1072"/>
                <a:gd name="connsiteX216" fmla="*/ 3570 w 5554"/>
                <a:gd name="connsiteY216" fmla="*/ 807 h 1072"/>
                <a:gd name="connsiteX217" fmla="*/ 3605 w 5554"/>
                <a:gd name="connsiteY217" fmla="*/ 759 h 1072"/>
                <a:gd name="connsiteX218" fmla="*/ 3638 w 5554"/>
                <a:gd name="connsiteY218" fmla="*/ 709 h 1072"/>
                <a:gd name="connsiteX219" fmla="*/ 3671 w 5554"/>
                <a:gd name="connsiteY219" fmla="*/ 655 h 1072"/>
                <a:gd name="connsiteX220" fmla="*/ 3704 w 5554"/>
                <a:gd name="connsiteY220" fmla="*/ 597 h 1072"/>
                <a:gd name="connsiteX221" fmla="*/ 3737 w 5554"/>
                <a:gd name="connsiteY221" fmla="*/ 537 h 1072"/>
                <a:gd name="connsiteX222" fmla="*/ 3766 w 5554"/>
                <a:gd name="connsiteY222" fmla="*/ 483 h 1072"/>
                <a:gd name="connsiteX223" fmla="*/ 3828 w 5554"/>
                <a:gd name="connsiteY223" fmla="*/ 375 h 1072"/>
                <a:gd name="connsiteX224" fmla="*/ 3898 w 5554"/>
                <a:gd name="connsiteY224" fmla="*/ 272 h 1072"/>
                <a:gd name="connsiteX225" fmla="*/ 3935 w 5554"/>
                <a:gd name="connsiteY225" fmla="*/ 224 h 1072"/>
                <a:gd name="connsiteX226" fmla="*/ 3976 w 5554"/>
                <a:gd name="connsiteY226" fmla="*/ 178 h 1072"/>
                <a:gd name="connsiteX227" fmla="*/ 4020 w 5554"/>
                <a:gd name="connsiteY227" fmla="*/ 137 h 1072"/>
                <a:gd name="connsiteX228" fmla="*/ 4067 w 5554"/>
                <a:gd name="connsiteY228" fmla="*/ 100 h 1072"/>
                <a:gd name="connsiteX229" fmla="*/ 4119 w 5554"/>
                <a:gd name="connsiteY229" fmla="*/ 66 h 1072"/>
                <a:gd name="connsiteX230" fmla="*/ 4177 w 5554"/>
                <a:gd name="connsiteY230" fmla="*/ 40 h 1072"/>
                <a:gd name="connsiteX231" fmla="*/ 4237 w 5554"/>
                <a:gd name="connsiteY231" fmla="*/ 19 h 1072"/>
                <a:gd name="connsiteX232" fmla="*/ 4303 w 5554"/>
                <a:gd name="connsiteY232" fmla="*/ 6 h 1072"/>
                <a:gd name="connsiteX233" fmla="*/ 4375 w 5554"/>
                <a:gd name="connsiteY233" fmla="*/ 0 h 1072"/>
                <a:gd name="connsiteX0" fmla="*/ 4375 w 5554"/>
                <a:gd name="connsiteY0" fmla="*/ 0 h 1072"/>
                <a:gd name="connsiteX1" fmla="*/ 4425 w 5554"/>
                <a:gd name="connsiteY1" fmla="*/ 0 h 1072"/>
                <a:gd name="connsiteX2" fmla="*/ 4453 w 5554"/>
                <a:gd name="connsiteY2" fmla="*/ 4 h 1072"/>
                <a:gd name="connsiteX3" fmla="*/ 4484 w 5554"/>
                <a:gd name="connsiteY3" fmla="*/ 13 h 1072"/>
                <a:gd name="connsiteX4" fmla="*/ 4522 w 5554"/>
                <a:gd name="connsiteY4" fmla="*/ 23 h 1072"/>
                <a:gd name="connsiteX5" fmla="*/ 4563 w 5554"/>
                <a:gd name="connsiteY5" fmla="*/ 40 h 1072"/>
                <a:gd name="connsiteX6" fmla="*/ 4606 w 5554"/>
                <a:gd name="connsiteY6" fmla="*/ 60 h 1072"/>
                <a:gd name="connsiteX7" fmla="*/ 4654 w 5554"/>
                <a:gd name="connsiteY7" fmla="*/ 89 h 1072"/>
                <a:gd name="connsiteX8" fmla="*/ 4703 w 5554"/>
                <a:gd name="connsiteY8" fmla="*/ 125 h 1072"/>
                <a:gd name="connsiteX9" fmla="*/ 4753 w 5554"/>
                <a:gd name="connsiteY9" fmla="*/ 170 h 1072"/>
                <a:gd name="connsiteX10" fmla="*/ 4804 w 5554"/>
                <a:gd name="connsiteY10" fmla="*/ 224 h 1072"/>
                <a:gd name="connsiteX11" fmla="*/ 4856 w 5554"/>
                <a:gd name="connsiteY11" fmla="*/ 286 h 1072"/>
                <a:gd name="connsiteX12" fmla="*/ 4908 w 5554"/>
                <a:gd name="connsiteY12" fmla="*/ 361 h 1072"/>
                <a:gd name="connsiteX13" fmla="*/ 4959 w 5554"/>
                <a:gd name="connsiteY13" fmla="*/ 448 h 1072"/>
                <a:gd name="connsiteX14" fmla="*/ 5011 w 5554"/>
                <a:gd name="connsiteY14" fmla="*/ 548 h 1072"/>
                <a:gd name="connsiteX15" fmla="*/ 5056 w 5554"/>
                <a:gd name="connsiteY15" fmla="*/ 633 h 1072"/>
                <a:gd name="connsiteX16" fmla="*/ 5102 w 5554"/>
                <a:gd name="connsiteY16" fmla="*/ 705 h 1072"/>
                <a:gd name="connsiteX17" fmla="*/ 5149 w 5554"/>
                <a:gd name="connsiteY17" fmla="*/ 767 h 1072"/>
                <a:gd name="connsiteX18" fmla="*/ 5197 w 5554"/>
                <a:gd name="connsiteY18" fmla="*/ 819 h 1072"/>
                <a:gd name="connsiteX19" fmla="*/ 5242 w 5554"/>
                <a:gd name="connsiteY19" fmla="*/ 863 h 1072"/>
                <a:gd name="connsiteX20" fmla="*/ 5290 w 5554"/>
                <a:gd name="connsiteY20" fmla="*/ 898 h 1072"/>
                <a:gd name="connsiteX21" fmla="*/ 5333 w 5554"/>
                <a:gd name="connsiteY21" fmla="*/ 927 h 1072"/>
                <a:gd name="connsiteX22" fmla="*/ 5376 w 5554"/>
                <a:gd name="connsiteY22" fmla="*/ 948 h 1072"/>
                <a:gd name="connsiteX23" fmla="*/ 5413 w 5554"/>
                <a:gd name="connsiteY23" fmla="*/ 962 h 1072"/>
                <a:gd name="connsiteX24" fmla="*/ 5451 w 5554"/>
                <a:gd name="connsiteY24" fmla="*/ 973 h 1072"/>
                <a:gd name="connsiteX25" fmla="*/ 5480 w 5554"/>
                <a:gd name="connsiteY25" fmla="*/ 981 h 1072"/>
                <a:gd name="connsiteX26" fmla="*/ 5506 w 5554"/>
                <a:gd name="connsiteY26" fmla="*/ 983 h 1072"/>
                <a:gd name="connsiteX27" fmla="*/ 5525 w 5554"/>
                <a:gd name="connsiteY27" fmla="*/ 985 h 1072"/>
                <a:gd name="connsiteX28" fmla="*/ 5546 w 5554"/>
                <a:gd name="connsiteY28" fmla="*/ 985 h 1072"/>
                <a:gd name="connsiteX29" fmla="*/ 5554 w 5554"/>
                <a:gd name="connsiteY29" fmla="*/ 1072 h 1072"/>
                <a:gd name="connsiteX30" fmla="*/ 5519 w 5554"/>
                <a:gd name="connsiteY30" fmla="*/ 1072 h 1072"/>
                <a:gd name="connsiteX31" fmla="*/ 5492 w 5554"/>
                <a:gd name="connsiteY31" fmla="*/ 1070 h 1072"/>
                <a:gd name="connsiteX32" fmla="*/ 5461 w 5554"/>
                <a:gd name="connsiteY32" fmla="*/ 1064 h 1072"/>
                <a:gd name="connsiteX33" fmla="*/ 5424 w 5554"/>
                <a:gd name="connsiteY33" fmla="*/ 1056 h 1072"/>
                <a:gd name="connsiteX34" fmla="*/ 5382 w 5554"/>
                <a:gd name="connsiteY34" fmla="*/ 1043 h 1072"/>
                <a:gd name="connsiteX35" fmla="*/ 5337 w 5554"/>
                <a:gd name="connsiteY35" fmla="*/ 1025 h 1072"/>
                <a:gd name="connsiteX36" fmla="*/ 5290 w 5554"/>
                <a:gd name="connsiteY36" fmla="*/ 1002 h 1072"/>
                <a:gd name="connsiteX37" fmla="*/ 5240 w 5554"/>
                <a:gd name="connsiteY37" fmla="*/ 971 h 1072"/>
                <a:gd name="connsiteX38" fmla="*/ 5188 w 5554"/>
                <a:gd name="connsiteY38" fmla="*/ 931 h 1072"/>
                <a:gd name="connsiteX39" fmla="*/ 5137 w 5554"/>
                <a:gd name="connsiteY39" fmla="*/ 881 h 1072"/>
                <a:gd name="connsiteX40" fmla="*/ 5083 w 5554"/>
                <a:gd name="connsiteY40" fmla="*/ 823 h 1072"/>
                <a:gd name="connsiteX41" fmla="*/ 5032 w 5554"/>
                <a:gd name="connsiteY41" fmla="*/ 755 h 1072"/>
                <a:gd name="connsiteX42" fmla="*/ 4982 w 5554"/>
                <a:gd name="connsiteY42" fmla="*/ 676 h 1072"/>
                <a:gd name="connsiteX43" fmla="*/ 4934 w 5554"/>
                <a:gd name="connsiteY43" fmla="*/ 583 h 1072"/>
                <a:gd name="connsiteX44" fmla="*/ 4885 w 5554"/>
                <a:gd name="connsiteY44" fmla="*/ 487 h 1072"/>
                <a:gd name="connsiteX45" fmla="*/ 4835 w 5554"/>
                <a:gd name="connsiteY45" fmla="*/ 404 h 1072"/>
                <a:gd name="connsiteX46" fmla="*/ 4786 w 5554"/>
                <a:gd name="connsiteY46" fmla="*/ 336 h 1072"/>
                <a:gd name="connsiteX47" fmla="*/ 4736 w 5554"/>
                <a:gd name="connsiteY47" fmla="*/ 276 h 1072"/>
                <a:gd name="connsiteX48" fmla="*/ 4689 w 5554"/>
                <a:gd name="connsiteY48" fmla="*/ 228 h 1072"/>
                <a:gd name="connsiteX49" fmla="*/ 4643 w 5554"/>
                <a:gd name="connsiteY49" fmla="*/ 189 h 1072"/>
                <a:gd name="connsiteX50" fmla="*/ 4602 w 5554"/>
                <a:gd name="connsiteY50" fmla="*/ 158 h 1072"/>
                <a:gd name="connsiteX51" fmla="*/ 4563 w 5554"/>
                <a:gd name="connsiteY51" fmla="*/ 135 h 1072"/>
                <a:gd name="connsiteX52" fmla="*/ 4513 w 5554"/>
                <a:gd name="connsiteY52" fmla="*/ 112 h 1072"/>
                <a:gd name="connsiteX53" fmla="*/ 4470 w 5554"/>
                <a:gd name="connsiteY53" fmla="*/ 98 h 1072"/>
                <a:gd name="connsiteX54" fmla="*/ 4435 w 5554"/>
                <a:gd name="connsiteY54" fmla="*/ 89 h 1072"/>
                <a:gd name="connsiteX55" fmla="*/ 4406 w 5554"/>
                <a:gd name="connsiteY55" fmla="*/ 87 h 1072"/>
                <a:gd name="connsiteX56" fmla="*/ 4379 w 5554"/>
                <a:gd name="connsiteY56" fmla="*/ 87 h 1072"/>
                <a:gd name="connsiteX57" fmla="*/ 4313 w 5554"/>
                <a:gd name="connsiteY57" fmla="*/ 93 h 1072"/>
                <a:gd name="connsiteX58" fmla="*/ 4251 w 5554"/>
                <a:gd name="connsiteY58" fmla="*/ 106 h 1072"/>
                <a:gd name="connsiteX59" fmla="*/ 4195 w 5554"/>
                <a:gd name="connsiteY59" fmla="*/ 127 h 1072"/>
                <a:gd name="connsiteX60" fmla="*/ 4144 w 5554"/>
                <a:gd name="connsiteY60" fmla="*/ 154 h 1072"/>
                <a:gd name="connsiteX61" fmla="*/ 4096 w 5554"/>
                <a:gd name="connsiteY61" fmla="*/ 187 h 1072"/>
                <a:gd name="connsiteX62" fmla="*/ 4053 w 5554"/>
                <a:gd name="connsiteY62" fmla="*/ 224 h 1072"/>
                <a:gd name="connsiteX63" fmla="*/ 4014 w 5554"/>
                <a:gd name="connsiteY63" fmla="*/ 268 h 1072"/>
                <a:gd name="connsiteX64" fmla="*/ 3974 w 5554"/>
                <a:gd name="connsiteY64" fmla="*/ 313 h 1072"/>
                <a:gd name="connsiteX65" fmla="*/ 3939 w 5554"/>
                <a:gd name="connsiteY65" fmla="*/ 363 h 1072"/>
                <a:gd name="connsiteX66" fmla="*/ 3906 w 5554"/>
                <a:gd name="connsiteY66" fmla="*/ 415 h 1072"/>
                <a:gd name="connsiteX67" fmla="*/ 3844 w 5554"/>
                <a:gd name="connsiteY67" fmla="*/ 523 h 1072"/>
                <a:gd name="connsiteX68" fmla="*/ 3751 w 5554"/>
                <a:gd name="connsiteY68" fmla="*/ 691 h 1072"/>
                <a:gd name="connsiteX69" fmla="*/ 3718 w 5554"/>
                <a:gd name="connsiteY69" fmla="*/ 747 h 1072"/>
                <a:gd name="connsiteX70" fmla="*/ 3683 w 5554"/>
                <a:gd name="connsiteY70" fmla="*/ 799 h 1072"/>
                <a:gd name="connsiteX71" fmla="*/ 3648 w 5554"/>
                <a:gd name="connsiteY71" fmla="*/ 848 h 1072"/>
                <a:gd name="connsiteX72" fmla="*/ 3609 w 5554"/>
                <a:gd name="connsiteY72" fmla="*/ 894 h 1072"/>
                <a:gd name="connsiteX73" fmla="*/ 3568 w 5554"/>
                <a:gd name="connsiteY73" fmla="*/ 935 h 1072"/>
                <a:gd name="connsiteX74" fmla="*/ 3522 w 5554"/>
                <a:gd name="connsiteY74" fmla="*/ 971 h 1072"/>
                <a:gd name="connsiteX75" fmla="*/ 3473 w 5554"/>
                <a:gd name="connsiteY75" fmla="*/ 1000 h 1072"/>
                <a:gd name="connsiteX76" fmla="*/ 3421 w 5554"/>
                <a:gd name="connsiteY76" fmla="*/ 1022 h 1072"/>
                <a:gd name="connsiteX77" fmla="*/ 3363 w 5554"/>
                <a:gd name="connsiteY77" fmla="*/ 1037 h 1072"/>
                <a:gd name="connsiteX78" fmla="*/ 3299 w 5554"/>
                <a:gd name="connsiteY78" fmla="*/ 1043 h 1072"/>
                <a:gd name="connsiteX79" fmla="*/ 3291 w 5554"/>
                <a:gd name="connsiteY79" fmla="*/ 1043 h 1072"/>
                <a:gd name="connsiteX80" fmla="*/ 3229 w 5554"/>
                <a:gd name="connsiteY80" fmla="*/ 1039 h 1072"/>
                <a:gd name="connsiteX81" fmla="*/ 3169 w 5554"/>
                <a:gd name="connsiteY81" fmla="*/ 1025 h 1072"/>
                <a:gd name="connsiteX82" fmla="*/ 3116 w 5554"/>
                <a:gd name="connsiteY82" fmla="*/ 1002 h 1072"/>
                <a:gd name="connsiteX83" fmla="*/ 3064 w 5554"/>
                <a:gd name="connsiteY83" fmla="*/ 973 h 1072"/>
                <a:gd name="connsiteX84" fmla="*/ 3016 w 5554"/>
                <a:gd name="connsiteY84" fmla="*/ 935 h 1072"/>
                <a:gd name="connsiteX85" fmla="*/ 2973 w 5554"/>
                <a:gd name="connsiteY85" fmla="*/ 894 h 1072"/>
                <a:gd name="connsiteX86" fmla="*/ 2930 w 5554"/>
                <a:gd name="connsiteY86" fmla="*/ 846 h 1072"/>
                <a:gd name="connsiteX87" fmla="*/ 2890 w 5554"/>
                <a:gd name="connsiteY87" fmla="*/ 796 h 1072"/>
                <a:gd name="connsiteX88" fmla="*/ 2851 w 5554"/>
                <a:gd name="connsiteY88" fmla="*/ 740 h 1072"/>
                <a:gd name="connsiteX89" fmla="*/ 2814 w 5554"/>
                <a:gd name="connsiteY89" fmla="*/ 684 h 1072"/>
                <a:gd name="connsiteX90" fmla="*/ 2709 w 5554"/>
                <a:gd name="connsiteY90" fmla="*/ 510 h 1072"/>
                <a:gd name="connsiteX91" fmla="*/ 2672 w 5554"/>
                <a:gd name="connsiteY91" fmla="*/ 452 h 1072"/>
                <a:gd name="connsiteX92" fmla="*/ 2634 w 5554"/>
                <a:gd name="connsiteY92" fmla="*/ 396 h 1072"/>
                <a:gd name="connsiteX93" fmla="*/ 2597 w 5554"/>
                <a:gd name="connsiteY93" fmla="*/ 342 h 1072"/>
                <a:gd name="connsiteX94" fmla="*/ 2558 w 5554"/>
                <a:gd name="connsiteY94" fmla="*/ 293 h 1072"/>
                <a:gd name="connsiteX95" fmla="*/ 2517 w 5554"/>
                <a:gd name="connsiteY95" fmla="*/ 247 h 1072"/>
                <a:gd name="connsiteX96" fmla="*/ 2475 w 5554"/>
                <a:gd name="connsiteY96" fmla="*/ 205 h 1072"/>
                <a:gd name="connsiteX97" fmla="*/ 2430 w 5554"/>
                <a:gd name="connsiteY97" fmla="*/ 168 h 1072"/>
                <a:gd name="connsiteX98" fmla="*/ 2383 w 5554"/>
                <a:gd name="connsiteY98" fmla="*/ 139 h 1072"/>
                <a:gd name="connsiteX99" fmla="*/ 2331 w 5554"/>
                <a:gd name="connsiteY99" fmla="*/ 116 h 1072"/>
                <a:gd name="connsiteX100" fmla="*/ 2275 w 5554"/>
                <a:gd name="connsiteY100" fmla="*/ 100 h 1072"/>
                <a:gd name="connsiteX101" fmla="*/ 2217 w 5554"/>
                <a:gd name="connsiteY101" fmla="*/ 91 h 1072"/>
                <a:gd name="connsiteX102" fmla="*/ 2153 w 5554"/>
                <a:gd name="connsiteY102" fmla="*/ 93 h 1072"/>
                <a:gd name="connsiteX103" fmla="*/ 2085 w 5554"/>
                <a:gd name="connsiteY103" fmla="*/ 104 h 1072"/>
                <a:gd name="connsiteX104" fmla="*/ 2023 w 5554"/>
                <a:gd name="connsiteY104" fmla="*/ 122 h 1072"/>
                <a:gd name="connsiteX105" fmla="*/ 1966 w 5554"/>
                <a:gd name="connsiteY105" fmla="*/ 147 h 1072"/>
                <a:gd name="connsiteX106" fmla="*/ 1912 w 5554"/>
                <a:gd name="connsiteY106" fmla="*/ 181 h 1072"/>
                <a:gd name="connsiteX107" fmla="*/ 1860 w 5554"/>
                <a:gd name="connsiteY107" fmla="*/ 218 h 1072"/>
                <a:gd name="connsiteX108" fmla="*/ 1815 w 5554"/>
                <a:gd name="connsiteY108" fmla="*/ 261 h 1072"/>
                <a:gd name="connsiteX109" fmla="*/ 1769 w 5554"/>
                <a:gd name="connsiteY109" fmla="*/ 307 h 1072"/>
                <a:gd name="connsiteX110" fmla="*/ 1728 w 5554"/>
                <a:gd name="connsiteY110" fmla="*/ 359 h 1072"/>
                <a:gd name="connsiteX111" fmla="*/ 1689 w 5554"/>
                <a:gd name="connsiteY111" fmla="*/ 413 h 1072"/>
                <a:gd name="connsiteX112" fmla="*/ 1652 w 5554"/>
                <a:gd name="connsiteY112" fmla="*/ 467 h 1072"/>
                <a:gd name="connsiteX113" fmla="*/ 1615 w 5554"/>
                <a:gd name="connsiteY113" fmla="*/ 523 h 1072"/>
                <a:gd name="connsiteX114" fmla="*/ 1577 w 5554"/>
                <a:gd name="connsiteY114" fmla="*/ 581 h 1072"/>
                <a:gd name="connsiteX115" fmla="*/ 1542 w 5554"/>
                <a:gd name="connsiteY115" fmla="*/ 637 h 1072"/>
                <a:gd name="connsiteX116" fmla="*/ 1468 w 5554"/>
                <a:gd name="connsiteY116" fmla="*/ 749 h 1072"/>
                <a:gd name="connsiteX117" fmla="*/ 1429 w 5554"/>
                <a:gd name="connsiteY117" fmla="*/ 801 h 1072"/>
                <a:gd name="connsiteX118" fmla="*/ 1387 w 5554"/>
                <a:gd name="connsiteY118" fmla="*/ 850 h 1072"/>
                <a:gd name="connsiteX119" fmla="*/ 1344 w 5554"/>
                <a:gd name="connsiteY119" fmla="*/ 896 h 1072"/>
                <a:gd name="connsiteX120" fmla="*/ 1297 w 5554"/>
                <a:gd name="connsiteY120" fmla="*/ 937 h 1072"/>
                <a:gd name="connsiteX121" fmla="*/ 1247 w 5554"/>
                <a:gd name="connsiteY121" fmla="*/ 973 h 1072"/>
                <a:gd name="connsiteX122" fmla="*/ 1193 w 5554"/>
                <a:gd name="connsiteY122" fmla="*/ 1002 h 1072"/>
                <a:gd name="connsiteX123" fmla="*/ 1138 w 5554"/>
                <a:gd name="connsiteY123" fmla="*/ 1025 h 1072"/>
                <a:gd name="connsiteX124" fmla="*/ 1074 w 5554"/>
                <a:gd name="connsiteY124" fmla="*/ 1037 h 1072"/>
                <a:gd name="connsiteX125" fmla="*/ 1008 w 5554"/>
                <a:gd name="connsiteY125" fmla="*/ 1043 h 1072"/>
                <a:gd name="connsiteX126" fmla="*/ 1001 w 5554"/>
                <a:gd name="connsiteY126" fmla="*/ 1043 h 1072"/>
                <a:gd name="connsiteX127" fmla="*/ 933 w 5554"/>
                <a:gd name="connsiteY127" fmla="*/ 1039 h 1072"/>
                <a:gd name="connsiteX128" fmla="*/ 871 w 5554"/>
                <a:gd name="connsiteY128" fmla="*/ 1027 h 1072"/>
                <a:gd name="connsiteX129" fmla="*/ 813 w 5554"/>
                <a:gd name="connsiteY129" fmla="*/ 1008 h 1072"/>
                <a:gd name="connsiteX130" fmla="*/ 762 w 5554"/>
                <a:gd name="connsiteY130" fmla="*/ 983 h 1072"/>
                <a:gd name="connsiteX131" fmla="*/ 714 w 5554"/>
                <a:gd name="connsiteY131" fmla="*/ 952 h 1072"/>
                <a:gd name="connsiteX132" fmla="*/ 669 w 5554"/>
                <a:gd name="connsiteY132" fmla="*/ 915 h 1072"/>
                <a:gd name="connsiteX133" fmla="*/ 628 w 5554"/>
                <a:gd name="connsiteY133" fmla="*/ 873 h 1072"/>
                <a:gd name="connsiteX134" fmla="*/ 590 w 5554"/>
                <a:gd name="connsiteY134" fmla="*/ 828 h 1072"/>
                <a:gd name="connsiteX135" fmla="*/ 553 w 5554"/>
                <a:gd name="connsiteY135" fmla="*/ 780 h 1072"/>
                <a:gd name="connsiteX136" fmla="*/ 520 w 5554"/>
                <a:gd name="connsiteY136" fmla="*/ 728 h 1072"/>
                <a:gd name="connsiteX137" fmla="*/ 485 w 5554"/>
                <a:gd name="connsiteY137" fmla="*/ 674 h 1072"/>
                <a:gd name="connsiteX138" fmla="*/ 454 w 5554"/>
                <a:gd name="connsiteY138" fmla="*/ 618 h 1072"/>
                <a:gd name="connsiteX139" fmla="*/ 421 w 5554"/>
                <a:gd name="connsiteY139" fmla="*/ 560 h 1072"/>
                <a:gd name="connsiteX140" fmla="*/ 359 w 5554"/>
                <a:gd name="connsiteY140" fmla="*/ 448 h 1072"/>
                <a:gd name="connsiteX141" fmla="*/ 291 w 5554"/>
                <a:gd name="connsiteY141" fmla="*/ 340 h 1072"/>
                <a:gd name="connsiteX142" fmla="*/ 248 w 5554"/>
                <a:gd name="connsiteY142" fmla="*/ 284 h 1072"/>
                <a:gd name="connsiteX143" fmla="*/ 200 w 5554"/>
                <a:gd name="connsiteY143" fmla="*/ 239 h 1072"/>
                <a:gd name="connsiteX144" fmla="*/ 153 w 5554"/>
                <a:gd name="connsiteY144" fmla="*/ 199 h 1072"/>
                <a:gd name="connsiteX145" fmla="*/ 0 w 5554"/>
                <a:gd name="connsiteY145" fmla="*/ 127 h 1072"/>
                <a:gd name="connsiteX146" fmla="*/ 258 w 5554"/>
                <a:gd name="connsiteY146" fmla="*/ 174 h 1072"/>
                <a:gd name="connsiteX147" fmla="*/ 312 w 5554"/>
                <a:gd name="connsiteY147" fmla="*/ 228 h 1072"/>
                <a:gd name="connsiteX148" fmla="*/ 361 w 5554"/>
                <a:gd name="connsiteY148" fmla="*/ 293 h 1072"/>
                <a:gd name="connsiteX149" fmla="*/ 411 w 5554"/>
                <a:gd name="connsiteY149" fmla="*/ 367 h 1072"/>
                <a:gd name="connsiteX150" fmla="*/ 498 w 5554"/>
                <a:gd name="connsiteY150" fmla="*/ 516 h 1072"/>
                <a:gd name="connsiteX151" fmla="*/ 531 w 5554"/>
                <a:gd name="connsiteY151" fmla="*/ 575 h 1072"/>
                <a:gd name="connsiteX152" fmla="*/ 564 w 5554"/>
                <a:gd name="connsiteY152" fmla="*/ 631 h 1072"/>
                <a:gd name="connsiteX153" fmla="*/ 597 w 5554"/>
                <a:gd name="connsiteY153" fmla="*/ 684 h 1072"/>
                <a:gd name="connsiteX154" fmla="*/ 630 w 5554"/>
                <a:gd name="connsiteY154" fmla="*/ 736 h 1072"/>
                <a:gd name="connsiteX155" fmla="*/ 665 w 5554"/>
                <a:gd name="connsiteY155" fmla="*/ 782 h 1072"/>
                <a:gd name="connsiteX156" fmla="*/ 702 w 5554"/>
                <a:gd name="connsiteY156" fmla="*/ 825 h 1072"/>
                <a:gd name="connsiteX157" fmla="*/ 743 w 5554"/>
                <a:gd name="connsiteY157" fmla="*/ 863 h 1072"/>
                <a:gd name="connsiteX158" fmla="*/ 787 w 5554"/>
                <a:gd name="connsiteY158" fmla="*/ 894 h 1072"/>
                <a:gd name="connsiteX159" fmla="*/ 834 w 5554"/>
                <a:gd name="connsiteY159" fmla="*/ 921 h 1072"/>
                <a:gd name="connsiteX160" fmla="*/ 884 w 5554"/>
                <a:gd name="connsiteY160" fmla="*/ 940 h 1072"/>
                <a:gd name="connsiteX161" fmla="*/ 939 w 5554"/>
                <a:gd name="connsiteY161" fmla="*/ 952 h 1072"/>
                <a:gd name="connsiteX162" fmla="*/ 1001 w 5554"/>
                <a:gd name="connsiteY162" fmla="*/ 956 h 1072"/>
                <a:gd name="connsiteX163" fmla="*/ 1008 w 5554"/>
                <a:gd name="connsiteY163" fmla="*/ 956 h 1072"/>
                <a:gd name="connsiteX164" fmla="*/ 1067 w 5554"/>
                <a:gd name="connsiteY164" fmla="*/ 950 h 1072"/>
                <a:gd name="connsiteX165" fmla="*/ 1123 w 5554"/>
                <a:gd name="connsiteY165" fmla="*/ 935 h 1072"/>
                <a:gd name="connsiteX166" fmla="*/ 1177 w 5554"/>
                <a:gd name="connsiteY166" fmla="*/ 913 h 1072"/>
                <a:gd name="connsiteX167" fmla="*/ 1224 w 5554"/>
                <a:gd name="connsiteY167" fmla="*/ 884 h 1072"/>
                <a:gd name="connsiteX168" fmla="*/ 1270 w 5554"/>
                <a:gd name="connsiteY168" fmla="*/ 846 h 1072"/>
                <a:gd name="connsiteX169" fmla="*/ 1313 w 5554"/>
                <a:gd name="connsiteY169" fmla="*/ 803 h 1072"/>
                <a:gd name="connsiteX170" fmla="*/ 1352 w 5554"/>
                <a:gd name="connsiteY170" fmla="*/ 755 h 1072"/>
                <a:gd name="connsiteX171" fmla="*/ 1392 w 5554"/>
                <a:gd name="connsiteY171" fmla="*/ 703 h 1072"/>
                <a:gd name="connsiteX172" fmla="*/ 1431 w 5554"/>
                <a:gd name="connsiteY172" fmla="*/ 649 h 1072"/>
                <a:gd name="connsiteX173" fmla="*/ 1542 w 5554"/>
                <a:gd name="connsiteY173" fmla="*/ 475 h 1072"/>
                <a:gd name="connsiteX174" fmla="*/ 1582 w 5554"/>
                <a:gd name="connsiteY174" fmla="*/ 415 h 1072"/>
                <a:gd name="connsiteX175" fmla="*/ 1623 w 5554"/>
                <a:gd name="connsiteY175" fmla="*/ 357 h 1072"/>
                <a:gd name="connsiteX176" fmla="*/ 1666 w 5554"/>
                <a:gd name="connsiteY176" fmla="*/ 299 h 1072"/>
                <a:gd name="connsiteX177" fmla="*/ 1712 w 5554"/>
                <a:gd name="connsiteY177" fmla="*/ 245 h 1072"/>
                <a:gd name="connsiteX178" fmla="*/ 1759 w 5554"/>
                <a:gd name="connsiteY178" fmla="*/ 193 h 1072"/>
                <a:gd name="connsiteX179" fmla="*/ 1813 w 5554"/>
                <a:gd name="connsiteY179" fmla="*/ 145 h 1072"/>
                <a:gd name="connsiteX180" fmla="*/ 1868 w 5554"/>
                <a:gd name="connsiteY180" fmla="*/ 104 h 1072"/>
                <a:gd name="connsiteX181" fmla="*/ 1930 w 5554"/>
                <a:gd name="connsiteY181" fmla="*/ 69 h 1072"/>
                <a:gd name="connsiteX182" fmla="*/ 1996 w 5554"/>
                <a:gd name="connsiteY182" fmla="*/ 40 h 1072"/>
                <a:gd name="connsiteX183" fmla="*/ 2069 w 5554"/>
                <a:gd name="connsiteY183" fmla="*/ 19 h 1072"/>
                <a:gd name="connsiteX184" fmla="*/ 2147 w 5554"/>
                <a:gd name="connsiteY184" fmla="*/ 6 h 1072"/>
                <a:gd name="connsiteX185" fmla="*/ 2217 w 5554"/>
                <a:gd name="connsiteY185" fmla="*/ 4 h 1072"/>
                <a:gd name="connsiteX186" fmla="*/ 2283 w 5554"/>
                <a:gd name="connsiteY186" fmla="*/ 13 h 1072"/>
                <a:gd name="connsiteX187" fmla="*/ 2343 w 5554"/>
                <a:gd name="connsiteY187" fmla="*/ 27 h 1072"/>
                <a:gd name="connsiteX188" fmla="*/ 2401 w 5554"/>
                <a:gd name="connsiteY188" fmla="*/ 50 h 1072"/>
                <a:gd name="connsiteX189" fmla="*/ 2455 w 5554"/>
                <a:gd name="connsiteY189" fmla="*/ 81 h 1072"/>
                <a:gd name="connsiteX190" fmla="*/ 2504 w 5554"/>
                <a:gd name="connsiteY190" fmla="*/ 116 h 1072"/>
                <a:gd name="connsiteX191" fmla="*/ 2550 w 5554"/>
                <a:gd name="connsiteY191" fmla="*/ 158 h 1072"/>
                <a:gd name="connsiteX192" fmla="*/ 2595 w 5554"/>
                <a:gd name="connsiteY192" fmla="*/ 203 h 1072"/>
                <a:gd name="connsiteX193" fmla="*/ 2637 w 5554"/>
                <a:gd name="connsiteY193" fmla="*/ 251 h 1072"/>
                <a:gd name="connsiteX194" fmla="*/ 2676 w 5554"/>
                <a:gd name="connsiteY194" fmla="*/ 303 h 1072"/>
                <a:gd name="connsiteX195" fmla="*/ 2713 w 5554"/>
                <a:gd name="connsiteY195" fmla="*/ 357 h 1072"/>
                <a:gd name="connsiteX196" fmla="*/ 2748 w 5554"/>
                <a:gd name="connsiteY196" fmla="*/ 413 h 1072"/>
                <a:gd name="connsiteX197" fmla="*/ 2783 w 5554"/>
                <a:gd name="connsiteY197" fmla="*/ 467 h 1072"/>
                <a:gd name="connsiteX198" fmla="*/ 2816 w 5554"/>
                <a:gd name="connsiteY198" fmla="*/ 523 h 1072"/>
                <a:gd name="connsiteX199" fmla="*/ 2853 w 5554"/>
                <a:gd name="connsiteY199" fmla="*/ 585 h 1072"/>
                <a:gd name="connsiteX200" fmla="*/ 2890 w 5554"/>
                <a:gd name="connsiteY200" fmla="*/ 643 h 1072"/>
                <a:gd name="connsiteX201" fmla="*/ 2930 w 5554"/>
                <a:gd name="connsiteY201" fmla="*/ 701 h 1072"/>
                <a:gd name="connsiteX202" fmla="*/ 2967 w 5554"/>
                <a:gd name="connsiteY202" fmla="*/ 755 h 1072"/>
                <a:gd name="connsiteX203" fmla="*/ 3008 w 5554"/>
                <a:gd name="connsiteY203" fmla="*/ 805 h 1072"/>
                <a:gd name="connsiteX204" fmla="*/ 3049 w 5554"/>
                <a:gd name="connsiteY204" fmla="*/ 848 h 1072"/>
                <a:gd name="connsiteX205" fmla="*/ 3093 w 5554"/>
                <a:gd name="connsiteY205" fmla="*/ 886 h 1072"/>
                <a:gd name="connsiteX206" fmla="*/ 3138 w 5554"/>
                <a:gd name="connsiteY206" fmla="*/ 917 h 1072"/>
                <a:gd name="connsiteX207" fmla="*/ 3188 w 5554"/>
                <a:gd name="connsiteY207" fmla="*/ 940 h 1072"/>
                <a:gd name="connsiteX208" fmla="*/ 3241 w 5554"/>
                <a:gd name="connsiteY208" fmla="*/ 952 h 1072"/>
                <a:gd name="connsiteX209" fmla="*/ 3297 w 5554"/>
                <a:gd name="connsiteY209" fmla="*/ 956 h 1072"/>
                <a:gd name="connsiteX210" fmla="*/ 3353 w 5554"/>
                <a:gd name="connsiteY210" fmla="*/ 950 h 1072"/>
                <a:gd name="connsiteX211" fmla="*/ 3403 w 5554"/>
                <a:gd name="connsiteY211" fmla="*/ 935 h 1072"/>
                <a:gd name="connsiteX212" fmla="*/ 3450 w 5554"/>
                <a:gd name="connsiteY212" fmla="*/ 915 h 1072"/>
                <a:gd name="connsiteX213" fmla="*/ 3493 w 5554"/>
                <a:gd name="connsiteY213" fmla="*/ 884 h 1072"/>
                <a:gd name="connsiteX214" fmla="*/ 3533 w 5554"/>
                <a:gd name="connsiteY214" fmla="*/ 848 h 1072"/>
                <a:gd name="connsiteX215" fmla="*/ 3570 w 5554"/>
                <a:gd name="connsiteY215" fmla="*/ 807 h 1072"/>
                <a:gd name="connsiteX216" fmla="*/ 3605 w 5554"/>
                <a:gd name="connsiteY216" fmla="*/ 759 h 1072"/>
                <a:gd name="connsiteX217" fmla="*/ 3638 w 5554"/>
                <a:gd name="connsiteY217" fmla="*/ 709 h 1072"/>
                <a:gd name="connsiteX218" fmla="*/ 3671 w 5554"/>
                <a:gd name="connsiteY218" fmla="*/ 655 h 1072"/>
                <a:gd name="connsiteX219" fmla="*/ 3704 w 5554"/>
                <a:gd name="connsiteY219" fmla="*/ 597 h 1072"/>
                <a:gd name="connsiteX220" fmla="*/ 3737 w 5554"/>
                <a:gd name="connsiteY220" fmla="*/ 537 h 1072"/>
                <a:gd name="connsiteX221" fmla="*/ 3766 w 5554"/>
                <a:gd name="connsiteY221" fmla="*/ 483 h 1072"/>
                <a:gd name="connsiteX222" fmla="*/ 3828 w 5554"/>
                <a:gd name="connsiteY222" fmla="*/ 375 h 1072"/>
                <a:gd name="connsiteX223" fmla="*/ 3898 w 5554"/>
                <a:gd name="connsiteY223" fmla="*/ 272 h 1072"/>
                <a:gd name="connsiteX224" fmla="*/ 3935 w 5554"/>
                <a:gd name="connsiteY224" fmla="*/ 224 h 1072"/>
                <a:gd name="connsiteX225" fmla="*/ 3976 w 5554"/>
                <a:gd name="connsiteY225" fmla="*/ 178 h 1072"/>
                <a:gd name="connsiteX226" fmla="*/ 4020 w 5554"/>
                <a:gd name="connsiteY226" fmla="*/ 137 h 1072"/>
                <a:gd name="connsiteX227" fmla="*/ 4067 w 5554"/>
                <a:gd name="connsiteY227" fmla="*/ 100 h 1072"/>
                <a:gd name="connsiteX228" fmla="*/ 4119 w 5554"/>
                <a:gd name="connsiteY228" fmla="*/ 66 h 1072"/>
                <a:gd name="connsiteX229" fmla="*/ 4177 w 5554"/>
                <a:gd name="connsiteY229" fmla="*/ 40 h 1072"/>
                <a:gd name="connsiteX230" fmla="*/ 4237 w 5554"/>
                <a:gd name="connsiteY230" fmla="*/ 19 h 1072"/>
                <a:gd name="connsiteX231" fmla="*/ 4303 w 5554"/>
                <a:gd name="connsiteY231" fmla="*/ 6 h 1072"/>
                <a:gd name="connsiteX232" fmla="*/ 4375 w 5554"/>
                <a:gd name="connsiteY232" fmla="*/ 0 h 1072"/>
                <a:gd name="connsiteX0" fmla="*/ 4222 w 5401"/>
                <a:gd name="connsiteY0" fmla="*/ 0 h 1072"/>
                <a:gd name="connsiteX1" fmla="*/ 4272 w 5401"/>
                <a:gd name="connsiteY1" fmla="*/ 0 h 1072"/>
                <a:gd name="connsiteX2" fmla="*/ 4300 w 5401"/>
                <a:gd name="connsiteY2" fmla="*/ 4 h 1072"/>
                <a:gd name="connsiteX3" fmla="*/ 4331 w 5401"/>
                <a:gd name="connsiteY3" fmla="*/ 13 h 1072"/>
                <a:gd name="connsiteX4" fmla="*/ 4369 w 5401"/>
                <a:gd name="connsiteY4" fmla="*/ 23 h 1072"/>
                <a:gd name="connsiteX5" fmla="*/ 4410 w 5401"/>
                <a:gd name="connsiteY5" fmla="*/ 40 h 1072"/>
                <a:gd name="connsiteX6" fmla="*/ 4453 w 5401"/>
                <a:gd name="connsiteY6" fmla="*/ 60 h 1072"/>
                <a:gd name="connsiteX7" fmla="*/ 4501 w 5401"/>
                <a:gd name="connsiteY7" fmla="*/ 89 h 1072"/>
                <a:gd name="connsiteX8" fmla="*/ 4550 w 5401"/>
                <a:gd name="connsiteY8" fmla="*/ 125 h 1072"/>
                <a:gd name="connsiteX9" fmla="*/ 4600 w 5401"/>
                <a:gd name="connsiteY9" fmla="*/ 170 h 1072"/>
                <a:gd name="connsiteX10" fmla="*/ 4651 w 5401"/>
                <a:gd name="connsiteY10" fmla="*/ 224 h 1072"/>
                <a:gd name="connsiteX11" fmla="*/ 4703 w 5401"/>
                <a:gd name="connsiteY11" fmla="*/ 286 h 1072"/>
                <a:gd name="connsiteX12" fmla="*/ 4755 w 5401"/>
                <a:gd name="connsiteY12" fmla="*/ 361 h 1072"/>
                <a:gd name="connsiteX13" fmla="*/ 4806 w 5401"/>
                <a:gd name="connsiteY13" fmla="*/ 448 h 1072"/>
                <a:gd name="connsiteX14" fmla="*/ 4858 w 5401"/>
                <a:gd name="connsiteY14" fmla="*/ 548 h 1072"/>
                <a:gd name="connsiteX15" fmla="*/ 4903 w 5401"/>
                <a:gd name="connsiteY15" fmla="*/ 633 h 1072"/>
                <a:gd name="connsiteX16" fmla="*/ 4949 w 5401"/>
                <a:gd name="connsiteY16" fmla="*/ 705 h 1072"/>
                <a:gd name="connsiteX17" fmla="*/ 4996 w 5401"/>
                <a:gd name="connsiteY17" fmla="*/ 767 h 1072"/>
                <a:gd name="connsiteX18" fmla="*/ 5044 w 5401"/>
                <a:gd name="connsiteY18" fmla="*/ 819 h 1072"/>
                <a:gd name="connsiteX19" fmla="*/ 5089 w 5401"/>
                <a:gd name="connsiteY19" fmla="*/ 863 h 1072"/>
                <a:gd name="connsiteX20" fmla="*/ 5137 w 5401"/>
                <a:gd name="connsiteY20" fmla="*/ 898 h 1072"/>
                <a:gd name="connsiteX21" fmla="*/ 5180 w 5401"/>
                <a:gd name="connsiteY21" fmla="*/ 927 h 1072"/>
                <a:gd name="connsiteX22" fmla="*/ 5223 w 5401"/>
                <a:gd name="connsiteY22" fmla="*/ 948 h 1072"/>
                <a:gd name="connsiteX23" fmla="*/ 5260 w 5401"/>
                <a:gd name="connsiteY23" fmla="*/ 962 h 1072"/>
                <a:gd name="connsiteX24" fmla="*/ 5298 w 5401"/>
                <a:gd name="connsiteY24" fmla="*/ 973 h 1072"/>
                <a:gd name="connsiteX25" fmla="*/ 5327 w 5401"/>
                <a:gd name="connsiteY25" fmla="*/ 981 h 1072"/>
                <a:gd name="connsiteX26" fmla="*/ 5353 w 5401"/>
                <a:gd name="connsiteY26" fmla="*/ 983 h 1072"/>
                <a:gd name="connsiteX27" fmla="*/ 5372 w 5401"/>
                <a:gd name="connsiteY27" fmla="*/ 985 h 1072"/>
                <a:gd name="connsiteX28" fmla="*/ 5393 w 5401"/>
                <a:gd name="connsiteY28" fmla="*/ 985 h 1072"/>
                <a:gd name="connsiteX29" fmla="*/ 5401 w 5401"/>
                <a:gd name="connsiteY29" fmla="*/ 1072 h 1072"/>
                <a:gd name="connsiteX30" fmla="*/ 5366 w 5401"/>
                <a:gd name="connsiteY30" fmla="*/ 1072 h 1072"/>
                <a:gd name="connsiteX31" fmla="*/ 5339 w 5401"/>
                <a:gd name="connsiteY31" fmla="*/ 1070 h 1072"/>
                <a:gd name="connsiteX32" fmla="*/ 5308 w 5401"/>
                <a:gd name="connsiteY32" fmla="*/ 1064 h 1072"/>
                <a:gd name="connsiteX33" fmla="*/ 5271 w 5401"/>
                <a:gd name="connsiteY33" fmla="*/ 1056 h 1072"/>
                <a:gd name="connsiteX34" fmla="*/ 5229 w 5401"/>
                <a:gd name="connsiteY34" fmla="*/ 1043 h 1072"/>
                <a:gd name="connsiteX35" fmla="*/ 5184 w 5401"/>
                <a:gd name="connsiteY35" fmla="*/ 1025 h 1072"/>
                <a:gd name="connsiteX36" fmla="*/ 5137 w 5401"/>
                <a:gd name="connsiteY36" fmla="*/ 1002 h 1072"/>
                <a:gd name="connsiteX37" fmla="*/ 5087 w 5401"/>
                <a:gd name="connsiteY37" fmla="*/ 971 h 1072"/>
                <a:gd name="connsiteX38" fmla="*/ 5035 w 5401"/>
                <a:gd name="connsiteY38" fmla="*/ 931 h 1072"/>
                <a:gd name="connsiteX39" fmla="*/ 4984 w 5401"/>
                <a:gd name="connsiteY39" fmla="*/ 881 h 1072"/>
                <a:gd name="connsiteX40" fmla="*/ 4930 w 5401"/>
                <a:gd name="connsiteY40" fmla="*/ 823 h 1072"/>
                <a:gd name="connsiteX41" fmla="*/ 4879 w 5401"/>
                <a:gd name="connsiteY41" fmla="*/ 755 h 1072"/>
                <a:gd name="connsiteX42" fmla="*/ 4829 w 5401"/>
                <a:gd name="connsiteY42" fmla="*/ 676 h 1072"/>
                <a:gd name="connsiteX43" fmla="*/ 4781 w 5401"/>
                <a:gd name="connsiteY43" fmla="*/ 583 h 1072"/>
                <a:gd name="connsiteX44" fmla="*/ 4732 w 5401"/>
                <a:gd name="connsiteY44" fmla="*/ 487 h 1072"/>
                <a:gd name="connsiteX45" fmla="*/ 4682 w 5401"/>
                <a:gd name="connsiteY45" fmla="*/ 404 h 1072"/>
                <a:gd name="connsiteX46" fmla="*/ 4633 w 5401"/>
                <a:gd name="connsiteY46" fmla="*/ 336 h 1072"/>
                <a:gd name="connsiteX47" fmla="*/ 4583 w 5401"/>
                <a:gd name="connsiteY47" fmla="*/ 276 h 1072"/>
                <a:gd name="connsiteX48" fmla="*/ 4536 w 5401"/>
                <a:gd name="connsiteY48" fmla="*/ 228 h 1072"/>
                <a:gd name="connsiteX49" fmla="*/ 4490 w 5401"/>
                <a:gd name="connsiteY49" fmla="*/ 189 h 1072"/>
                <a:gd name="connsiteX50" fmla="*/ 4449 w 5401"/>
                <a:gd name="connsiteY50" fmla="*/ 158 h 1072"/>
                <a:gd name="connsiteX51" fmla="*/ 4410 w 5401"/>
                <a:gd name="connsiteY51" fmla="*/ 135 h 1072"/>
                <a:gd name="connsiteX52" fmla="*/ 4360 w 5401"/>
                <a:gd name="connsiteY52" fmla="*/ 112 h 1072"/>
                <a:gd name="connsiteX53" fmla="*/ 4317 w 5401"/>
                <a:gd name="connsiteY53" fmla="*/ 98 h 1072"/>
                <a:gd name="connsiteX54" fmla="*/ 4282 w 5401"/>
                <a:gd name="connsiteY54" fmla="*/ 89 h 1072"/>
                <a:gd name="connsiteX55" fmla="*/ 4253 w 5401"/>
                <a:gd name="connsiteY55" fmla="*/ 87 h 1072"/>
                <a:gd name="connsiteX56" fmla="*/ 4226 w 5401"/>
                <a:gd name="connsiteY56" fmla="*/ 87 h 1072"/>
                <a:gd name="connsiteX57" fmla="*/ 4160 w 5401"/>
                <a:gd name="connsiteY57" fmla="*/ 93 h 1072"/>
                <a:gd name="connsiteX58" fmla="*/ 4098 w 5401"/>
                <a:gd name="connsiteY58" fmla="*/ 106 h 1072"/>
                <a:gd name="connsiteX59" fmla="*/ 4042 w 5401"/>
                <a:gd name="connsiteY59" fmla="*/ 127 h 1072"/>
                <a:gd name="connsiteX60" fmla="*/ 3991 w 5401"/>
                <a:gd name="connsiteY60" fmla="*/ 154 h 1072"/>
                <a:gd name="connsiteX61" fmla="*/ 3943 w 5401"/>
                <a:gd name="connsiteY61" fmla="*/ 187 h 1072"/>
                <a:gd name="connsiteX62" fmla="*/ 3900 w 5401"/>
                <a:gd name="connsiteY62" fmla="*/ 224 h 1072"/>
                <a:gd name="connsiteX63" fmla="*/ 3861 w 5401"/>
                <a:gd name="connsiteY63" fmla="*/ 268 h 1072"/>
                <a:gd name="connsiteX64" fmla="*/ 3821 w 5401"/>
                <a:gd name="connsiteY64" fmla="*/ 313 h 1072"/>
                <a:gd name="connsiteX65" fmla="*/ 3786 w 5401"/>
                <a:gd name="connsiteY65" fmla="*/ 363 h 1072"/>
                <a:gd name="connsiteX66" fmla="*/ 3753 w 5401"/>
                <a:gd name="connsiteY66" fmla="*/ 415 h 1072"/>
                <a:gd name="connsiteX67" fmla="*/ 3691 w 5401"/>
                <a:gd name="connsiteY67" fmla="*/ 523 h 1072"/>
                <a:gd name="connsiteX68" fmla="*/ 3598 w 5401"/>
                <a:gd name="connsiteY68" fmla="*/ 691 h 1072"/>
                <a:gd name="connsiteX69" fmla="*/ 3565 w 5401"/>
                <a:gd name="connsiteY69" fmla="*/ 747 h 1072"/>
                <a:gd name="connsiteX70" fmla="*/ 3530 w 5401"/>
                <a:gd name="connsiteY70" fmla="*/ 799 h 1072"/>
                <a:gd name="connsiteX71" fmla="*/ 3495 w 5401"/>
                <a:gd name="connsiteY71" fmla="*/ 848 h 1072"/>
                <a:gd name="connsiteX72" fmla="*/ 3456 w 5401"/>
                <a:gd name="connsiteY72" fmla="*/ 894 h 1072"/>
                <a:gd name="connsiteX73" fmla="*/ 3415 w 5401"/>
                <a:gd name="connsiteY73" fmla="*/ 935 h 1072"/>
                <a:gd name="connsiteX74" fmla="*/ 3369 w 5401"/>
                <a:gd name="connsiteY74" fmla="*/ 971 h 1072"/>
                <a:gd name="connsiteX75" fmla="*/ 3320 w 5401"/>
                <a:gd name="connsiteY75" fmla="*/ 1000 h 1072"/>
                <a:gd name="connsiteX76" fmla="*/ 3268 w 5401"/>
                <a:gd name="connsiteY76" fmla="*/ 1022 h 1072"/>
                <a:gd name="connsiteX77" fmla="*/ 3210 w 5401"/>
                <a:gd name="connsiteY77" fmla="*/ 1037 h 1072"/>
                <a:gd name="connsiteX78" fmla="*/ 3146 w 5401"/>
                <a:gd name="connsiteY78" fmla="*/ 1043 h 1072"/>
                <a:gd name="connsiteX79" fmla="*/ 3138 w 5401"/>
                <a:gd name="connsiteY79" fmla="*/ 1043 h 1072"/>
                <a:gd name="connsiteX80" fmla="*/ 3076 w 5401"/>
                <a:gd name="connsiteY80" fmla="*/ 1039 h 1072"/>
                <a:gd name="connsiteX81" fmla="*/ 3016 w 5401"/>
                <a:gd name="connsiteY81" fmla="*/ 1025 h 1072"/>
                <a:gd name="connsiteX82" fmla="*/ 2963 w 5401"/>
                <a:gd name="connsiteY82" fmla="*/ 1002 h 1072"/>
                <a:gd name="connsiteX83" fmla="*/ 2911 w 5401"/>
                <a:gd name="connsiteY83" fmla="*/ 973 h 1072"/>
                <a:gd name="connsiteX84" fmla="*/ 2863 w 5401"/>
                <a:gd name="connsiteY84" fmla="*/ 935 h 1072"/>
                <a:gd name="connsiteX85" fmla="*/ 2820 w 5401"/>
                <a:gd name="connsiteY85" fmla="*/ 894 h 1072"/>
                <a:gd name="connsiteX86" fmla="*/ 2777 w 5401"/>
                <a:gd name="connsiteY86" fmla="*/ 846 h 1072"/>
                <a:gd name="connsiteX87" fmla="*/ 2737 w 5401"/>
                <a:gd name="connsiteY87" fmla="*/ 796 h 1072"/>
                <a:gd name="connsiteX88" fmla="*/ 2698 w 5401"/>
                <a:gd name="connsiteY88" fmla="*/ 740 h 1072"/>
                <a:gd name="connsiteX89" fmla="*/ 2661 w 5401"/>
                <a:gd name="connsiteY89" fmla="*/ 684 h 1072"/>
                <a:gd name="connsiteX90" fmla="*/ 2556 w 5401"/>
                <a:gd name="connsiteY90" fmla="*/ 510 h 1072"/>
                <a:gd name="connsiteX91" fmla="*/ 2519 w 5401"/>
                <a:gd name="connsiteY91" fmla="*/ 452 h 1072"/>
                <a:gd name="connsiteX92" fmla="*/ 2481 w 5401"/>
                <a:gd name="connsiteY92" fmla="*/ 396 h 1072"/>
                <a:gd name="connsiteX93" fmla="*/ 2444 w 5401"/>
                <a:gd name="connsiteY93" fmla="*/ 342 h 1072"/>
                <a:gd name="connsiteX94" fmla="*/ 2405 w 5401"/>
                <a:gd name="connsiteY94" fmla="*/ 293 h 1072"/>
                <a:gd name="connsiteX95" fmla="*/ 2364 w 5401"/>
                <a:gd name="connsiteY95" fmla="*/ 247 h 1072"/>
                <a:gd name="connsiteX96" fmla="*/ 2322 w 5401"/>
                <a:gd name="connsiteY96" fmla="*/ 205 h 1072"/>
                <a:gd name="connsiteX97" fmla="*/ 2277 w 5401"/>
                <a:gd name="connsiteY97" fmla="*/ 168 h 1072"/>
                <a:gd name="connsiteX98" fmla="*/ 2230 w 5401"/>
                <a:gd name="connsiteY98" fmla="*/ 139 h 1072"/>
                <a:gd name="connsiteX99" fmla="*/ 2178 w 5401"/>
                <a:gd name="connsiteY99" fmla="*/ 116 h 1072"/>
                <a:gd name="connsiteX100" fmla="*/ 2122 w 5401"/>
                <a:gd name="connsiteY100" fmla="*/ 100 h 1072"/>
                <a:gd name="connsiteX101" fmla="*/ 2064 w 5401"/>
                <a:gd name="connsiteY101" fmla="*/ 91 h 1072"/>
                <a:gd name="connsiteX102" fmla="*/ 2000 w 5401"/>
                <a:gd name="connsiteY102" fmla="*/ 93 h 1072"/>
                <a:gd name="connsiteX103" fmla="*/ 1932 w 5401"/>
                <a:gd name="connsiteY103" fmla="*/ 104 h 1072"/>
                <a:gd name="connsiteX104" fmla="*/ 1870 w 5401"/>
                <a:gd name="connsiteY104" fmla="*/ 122 h 1072"/>
                <a:gd name="connsiteX105" fmla="*/ 1813 w 5401"/>
                <a:gd name="connsiteY105" fmla="*/ 147 h 1072"/>
                <a:gd name="connsiteX106" fmla="*/ 1759 w 5401"/>
                <a:gd name="connsiteY106" fmla="*/ 181 h 1072"/>
                <a:gd name="connsiteX107" fmla="*/ 1707 w 5401"/>
                <a:gd name="connsiteY107" fmla="*/ 218 h 1072"/>
                <a:gd name="connsiteX108" fmla="*/ 1662 w 5401"/>
                <a:gd name="connsiteY108" fmla="*/ 261 h 1072"/>
                <a:gd name="connsiteX109" fmla="*/ 1616 w 5401"/>
                <a:gd name="connsiteY109" fmla="*/ 307 h 1072"/>
                <a:gd name="connsiteX110" fmla="*/ 1575 w 5401"/>
                <a:gd name="connsiteY110" fmla="*/ 359 h 1072"/>
                <a:gd name="connsiteX111" fmla="*/ 1536 w 5401"/>
                <a:gd name="connsiteY111" fmla="*/ 413 h 1072"/>
                <a:gd name="connsiteX112" fmla="*/ 1499 w 5401"/>
                <a:gd name="connsiteY112" fmla="*/ 467 h 1072"/>
                <a:gd name="connsiteX113" fmla="*/ 1462 w 5401"/>
                <a:gd name="connsiteY113" fmla="*/ 523 h 1072"/>
                <a:gd name="connsiteX114" fmla="*/ 1424 w 5401"/>
                <a:gd name="connsiteY114" fmla="*/ 581 h 1072"/>
                <a:gd name="connsiteX115" fmla="*/ 1389 w 5401"/>
                <a:gd name="connsiteY115" fmla="*/ 637 h 1072"/>
                <a:gd name="connsiteX116" fmla="*/ 1315 w 5401"/>
                <a:gd name="connsiteY116" fmla="*/ 749 h 1072"/>
                <a:gd name="connsiteX117" fmla="*/ 1276 w 5401"/>
                <a:gd name="connsiteY117" fmla="*/ 801 h 1072"/>
                <a:gd name="connsiteX118" fmla="*/ 1234 w 5401"/>
                <a:gd name="connsiteY118" fmla="*/ 850 h 1072"/>
                <a:gd name="connsiteX119" fmla="*/ 1191 w 5401"/>
                <a:gd name="connsiteY119" fmla="*/ 896 h 1072"/>
                <a:gd name="connsiteX120" fmla="*/ 1144 w 5401"/>
                <a:gd name="connsiteY120" fmla="*/ 937 h 1072"/>
                <a:gd name="connsiteX121" fmla="*/ 1094 w 5401"/>
                <a:gd name="connsiteY121" fmla="*/ 973 h 1072"/>
                <a:gd name="connsiteX122" fmla="*/ 1040 w 5401"/>
                <a:gd name="connsiteY122" fmla="*/ 1002 h 1072"/>
                <a:gd name="connsiteX123" fmla="*/ 985 w 5401"/>
                <a:gd name="connsiteY123" fmla="*/ 1025 h 1072"/>
                <a:gd name="connsiteX124" fmla="*/ 921 w 5401"/>
                <a:gd name="connsiteY124" fmla="*/ 1037 h 1072"/>
                <a:gd name="connsiteX125" fmla="*/ 855 w 5401"/>
                <a:gd name="connsiteY125" fmla="*/ 1043 h 1072"/>
                <a:gd name="connsiteX126" fmla="*/ 848 w 5401"/>
                <a:gd name="connsiteY126" fmla="*/ 1043 h 1072"/>
                <a:gd name="connsiteX127" fmla="*/ 780 w 5401"/>
                <a:gd name="connsiteY127" fmla="*/ 1039 h 1072"/>
                <a:gd name="connsiteX128" fmla="*/ 718 w 5401"/>
                <a:gd name="connsiteY128" fmla="*/ 1027 h 1072"/>
                <a:gd name="connsiteX129" fmla="*/ 660 w 5401"/>
                <a:gd name="connsiteY129" fmla="*/ 1008 h 1072"/>
                <a:gd name="connsiteX130" fmla="*/ 609 w 5401"/>
                <a:gd name="connsiteY130" fmla="*/ 983 h 1072"/>
                <a:gd name="connsiteX131" fmla="*/ 561 w 5401"/>
                <a:gd name="connsiteY131" fmla="*/ 952 h 1072"/>
                <a:gd name="connsiteX132" fmla="*/ 516 w 5401"/>
                <a:gd name="connsiteY132" fmla="*/ 915 h 1072"/>
                <a:gd name="connsiteX133" fmla="*/ 475 w 5401"/>
                <a:gd name="connsiteY133" fmla="*/ 873 h 1072"/>
                <a:gd name="connsiteX134" fmla="*/ 437 w 5401"/>
                <a:gd name="connsiteY134" fmla="*/ 828 h 1072"/>
                <a:gd name="connsiteX135" fmla="*/ 400 w 5401"/>
                <a:gd name="connsiteY135" fmla="*/ 780 h 1072"/>
                <a:gd name="connsiteX136" fmla="*/ 367 w 5401"/>
                <a:gd name="connsiteY136" fmla="*/ 728 h 1072"/>
                <a:gd name="connsiteX137" fmla="*/ 332 w 5401"/>
                <a:gd name="connsiteY137" fmla="*/ 674 h 1072"/>
                <a:gd name="connsiteX138" fmla="*/ 301 w 5401"/>
                <a:gd name="connsiteY138" fmla="*/ 618 h 1072"/>
                <a:gd name="connsiteX139" fmla="*/ 268 w 5401"/>
                <a:gd name="connsiteY139" fmla="*/ 560 h 1072"/>
                <a:gd name="connsiteX140" fmla="*/ 206 w 5401"/>
                <a:gd name="connsiteY140" fmla="*/ 448 h 1072"/>
                <a:gd name="connsiteX141" fmla="*/ 138 w 5401"/>
                <a:gd name="connsiteY141" fmla="*/ 340 h 1072"/>
                <a:gd name="connsiteX142" fmla="*/ 95 w 5401"/>
                <a:gd name="connsiteY142" fmla="*/ 284 h 1072"/>
                <a:gd name="connsiteX143" fmla="*/ 47 w 5401"/>
                <a:gd name="connsiteY143" fmla="*/ 239 h 1072"/>
                <a:gd name="connsiteX144" fmla="*/ 0 w 5401"/>
                <a:gd name="connsiteY144" fmla="*/ 199 h 1072"/>
                <a:gd name="connsiteX145" fmla="*/ 105 w 5401"/>
                <a:gd name="connsiteY145" fmla="*/ 174 h 1072"/>
                <a:gd name="connsiteX146" fmla="*/ 159 w 5401"/>
                <a:gd name="connsiteY146" fmla="*/ 228 h 1072"/>
                <a:gd name="connsiteX147" fmla="*/ 208 w 5401"/>
                <a:gd name="connsiteY147" fmla="*/ 293 h 1072"/>
                <a:gd name="connsiteX148" fmla="*/ 258 w 5401"/>
                <a:gd name="connsiteY148" fmla="*/ 367 h 1072"/>
                <a:gd name="connsiteX149" fmla="*/ 345 w 5401"/>
                <a:gd name="connsiteY149" fmla="*/ 516 h 1072"/>
                <a:gd name="connsiteX150" fmla="*/ 378 w 5401"/>
                <a:gd name="connsiteY150" fmla="*/ 575 h 1072"/>
                <a:gd name="connsiteX151" fmla="*/ 411 w 5401"/>
                <a:gd name="connsiteY151" fmla="*/ 631 h 1072"/>
                <a:gd name="connsiteX152" fmla="*/ 444 w 5401"/>
                <a:gd name="connsiteY152" fmla="*/ 684 h 1072"/>
                <a:gd name="connsiteX153" fmla="*/ 477 w 5401"/>
                <a:gd name="connsiteY153" fmla="*/ 736 h 1072"/>
                <a:gd name="connsiteX154" fmla="*/ 512 w 5401"/>
                <a:gd name="connsiteY154" fmla="*/ 782 h 1072"/>
                <a:gd name="connsiteX155" fmla="*/ 549 w 5401"/>
                <a:gd name="connsiteY155" fmla="*/ 825 h 1072"/>
                <a:gd name="connsiteX156" fmla="*/ 590 w 5401"/>
                <a:gd name="connsiteY156" fmla="*/ 863 h 1072"/>
                <a:gd name="connsiteX157" fmla="*/ 634 w 5401"/>
                <a:gd name="connsiteY157" fmla="*/ 894 h 1072"/>
                <a:gd name="connsiteX158" fmla="*/ 681 w 5401"/>
                <a:gd name="connsiteY158" fmla="*/ 921 h 1072"/>
                <a:gd name="connsiteX159" fmla="*/ 731 w 5401"/>
                <a:gd name="connsiteY159" fmla="*/ 940 h 1072"/>
                <a:gd name="connsiteX160" fmla="*/ 786 w 5401"/>
                <a:gd name="connsiteY160" fmla="*/ 952 h 1072"/>
                <a:gd name="connsiteX161" fmla="*/ 848 w 5401"/>
                <a:gd name="connsiteY161" fmla="*/ 956 h 1072"/>
                <a:gd name="connsiteX162" fmla="*/ 855 w 5401"/>
                <a:gd name="connsiteY162" fmla="*/ 956 h 1072"/>
                <a:gd name="connsiteX163" fmla="*/ 914 w 5401"/>
                <a:gd name="connsiteY163" fmla="*/ 950 h 1072"/>
                <a:gd name="connsiteX164" fmla="*/ 970 w 5401"/>
                <a:gd name="connsiteY164" fmla="*/ 935 h 1072"/>
                <a:gd name="connsiteX165" fmla="*/ 1024 w 5401"/>
                <a:gd name="connsiteY165" fmla="*/ 913 h 1072"/>
                <a:gd name="connsiteX166" fmla="*/ 1071 w 5401"/>
                <a:gd name="connsiteY166" fmla="*/ 884 h 1072"/>
                <a:gd name="connsiteX167" fmla="*/ 1117 w 5401"/>
                <a:gd name="connsiteY167" fmla="*/ 846 h 1072"/>
                <a:gd name="connsiteX168" fmla="*/ 1160 w 5401"/>
                <a:gd name="connsiteY168" fmla="*/ 803 h 1072"/>
                <a:gd name="connsiteX169" fmla="*/ 1199 w 5401"/>
                <a:gd name="connsiteY169" fmla="*/ 755 h 1072"/>
                <a:gd name="connsiteX170" fmla="*/ 1239 w 5401"/>
                <a:gd name="connsiteY170" fmla="*/ 703 h 1072"/>
                <a:gd name="connsiteX171" fmla="*/ 1278 w 5401"/>
                <a:gd name="connsiteY171" fmla="*/ 649 h 1072"/>
                <a:gd name="connsiteX172" fmla="*/ 1389 w 5401"/>
                <a:gd name="connsiteY172" fmla="*/ 475 h 1072"/>
                <a:gd name="connsiteX173" fmla="*/ 1429 w 5401"/>
                <a:gd name="connsiteY173" fmla="*/ 415 h 1072"/>
                <a:gd name="connsiteX174" fmla="*/ 1470 w 5401"/>
                <a:gd name="connsiteY174" fmla="*/ 357 h 1072"/>
                <a:gd name="connsiteX175" fmla="*/ 1513 w 5401"/>
                <a:gd name="connsiteY175" fmla="*/ 299 h 1072"/>
                <a:gd name="connsiteX176" fmla="*/ 1559 w 5401"/>
                <a:gd name="connsiteY176" fmla="*/ 245 h 1072"/>
                <a:gd name="connsiteX177" fmla="*/ 1606 w 5401"/>
                <a:gd name="connsiteY177" fmla="*/ 193 h 1072"/>
                <a:gd name="connsiteX178" fmla="*/ 1660 w 5401"/>
                <a:gd name="connsiteY178" fmla="*/ 145 h 1072"/>
                <a:gd name="connsiteX179" fmla="*/ 1715 w 5401"/>
                <a:gd name="connsiteY179" fmla="*/ 104 h 1072"/>
                <a:gd name="connsiteX180" fmla="*/ 1777 w 5401"/>
                <a:gd name="connsiteY180" fmla="*/ 69 h 1072"/>
                <a:gd name="connsiteX181" fmla="*/ 1843 w 5401"/>
                <a:gd name="connsiteY181" fmla="*/ 40 h 1072"/>
                <a:gd name="connsiteX182" fmla="*/ 1916 w 5401"/>
                <a:gd name="connsiteY182" fmla="*/ 19 h 1072"/>
                <a:gd name="connsiteX183" fmla="*/ 1994 w 5401"/>
                <a:gd name="connsiteY183" fmla="*/ 6 h 1072"/>
                <a:gd name="connsiteX184" fmla="*/ 2064 w 5401"/>
                <a:gd name="connsiteY184" fmla="*/ 4 h 1072"/>
                <a:gd name="connsiteX185" fmla="*/ 2130 w 5401"/>
                <a:gd name="connsiteY185" fmla="*/ 13 h 1072"/>
                <a:gd name="connsiteX186" fmla="*/ 2190 w 5401"/>
                <a:gd name="connsiteY186" fmla="*/ 27 h 1072"/>
                <a:gd name="connsiteX187" fmla="*/ 2248 w 5401"/>
                <a:gd name="connsiteY187" fmla="*/ 50 h 1072"/>
                <a:gd name="connsiteX188" fmla="*/ 2302 w 5401"/>
                <a:gd name="connsiteY188" fmla="*/ 81 h 1072"/>
                <a:gd name="connsiteX189" fmla="*/ 2351 w 5401"/>
                <a:gd name="connsiteY189" fmla="*/ 116 h 1072"/>
                <a:gd name="connsiteX190" fmla="*/ 2397 w 5401"/>
                <a:gd name="connsiteY190" fmla="*/ 158 h 1072"/>
                <a:gd name="connsiteX191" fmla="*/ 2442 w 5401"/>
                <a:gd name="connsiteY191" fmla="*/ 203 h 1072"/>
                <a:gd name="connsiteX192" fmla="*/ 2484 w 5401"/>
                <a:gd name="connsiteY192" fmla="*/ 251 h 1072"/>
                <a:gd name="connsiteX193" fmla="*/ 2523 w 5401"/>
                <a:gd name="connsiteY193" fmla="*/ 303 h 1072"/>
                <a:gd name="connsiteX194" fmla="*/ 2560 w 5401"/>
                <a:gd name="connsiteY194" fmla="*/ 357 h 1072"/>
                <a:gd name="connsiteX195" fmla="*/ 2595 w 5401"/>
                <a:gd name="connsiteY195" fmla="*/ 413 h 1072"/>
                <a:gd name="connsiteX196" fmla="*/ 2630 w 5401"/>
                <a:gd name="connsiteY196" fmla="*/ 467 h 1072"/>
                <a:gd name="connsiteX197" fmla="*/ 2663 w 5401"/>
                <a:gd name="connsiteY197" fmla="*/ 523 h 1072"/>
                <a:gd name="connsiteX198" fmla="*/ 2700 w 5401"/>
                <a:gd name="connsiteY198" fmla="*/ 585 h 1072"/>
                <a:gd name="connsiteX199" fmla="*/ 2737 w 5401"/>
                <a:gd name="connsiteY199" fmla="*/ 643 h 1072"/>
                <a:gd name="connsiteX200" fmla="*/ 2777 w 5401"/>
                <a:gd name="connsiteY200" fmla="*/ 701 h 1072"/>
                <a:gd name="connsiteX201" fmla="*/ 2814 w 5401"/>
                <a:gd name="connsiteY201" fmla="*/ 755 h 1072"/>
                <a:gd name="connsiteX202" fmla="*/ 2855 w 5401"/>
                <a:gd name="connsiteY202" fmla="*/ 805 h 1072"/>
                <a:gd name="connsiteX203" fmla="*/ 2896 w 5401"/>
                <a:gd name="connsiteY203" fmla="*/ 848 h 1072"/>
                <a:gd name="connsiteX204" fmla="*/ 2940 w 5401"/>
                <a:gd name="connsiteY204" fmla="*/ 886 h 1072"/>
                <a:gd name="connsiteX205" fmla="*/ 2985 w 5401"/>
                <a:gd name="connsiteY205" fmla="*/ 917 h 1072"/>
                <a:gd name="connsiteX206" fmla="*/ 3035 w 5401"/>
                <a:gd name="connsiteY206" fmla="*/ 940 h 1072"/>
                <a:gd name="connsiteX207" fmla="*/ 3088 w 5401"/>
                <a:gd name="connsiteY207" fmla="*/ 952 h 1072"/>
                <a:gd name="connsiteX208" fmla="*/ 3144 w 5401"/>
                <a:gd name="connsiteY208" fmla="*/ 956 h 1072"/>
                <a:gd name="connsiteX209" fmla="*/ 3200 w 5401"/>
                <a:gd name="connsiteY209" fmla="*/ 950 h 1072"/>
                <a:gd name="connsiteX210" fmla="*/ 3250 w 5401"/>
                <a:gd name="connsiteY210" fmla="*/ 935 h 1072"/>
                <a:gd name="connsiteX211" fmla="*/ 3297 w 5401"/>
                <a:gd name="connsiteY211" fmla="*/ 915 h 1072"/>
                <a:gd name="connsiteX212" fmla="*/ 3340 w 5401"/>
                <a:gd name="connsiteY212" fmla="*/ 884 h 1072"/>
                <a:gd name="connsiteX213" fmla="*/ 3380 w 5401"/>
                <a:gd name="connsiteY213" fmla="*/ 848 h 1072"/>
                <a:gd name="connsiteX214" fmla="*/ 3417 w 5401"/>
                <a:gd name="connsiteY214" fmla="*/ 807 h 1072"/>
                <a:gd name="connsiteX215" fmla="*/ 3452 w 5401"/>
                <a:gd name="connsiteY215" fmla="*/ 759 h 1072"/>
                <a:gd name="connsiteX216" fmla="*/ 3485 w 5401"/>
                <a:gd name="connsiteY216" fmla="*/ 709 h 1072"/>
                <a:gd name="connsiteX217" fmla="*/ 3518 w 5401"/>
                <a:gd name="connsiteY217" fmla="*/ 655 h 1072"/>
                <a:gd name="connsiteX218" fmla="*/ 3551 w 5401"/>
                <a:gd name="connsiteY218" fmla="*/ 597 h 1072"/>
                <a:gd name="connsiteX219" fmla="*/ 3584 w 5401"/>
                <a:gd name="connsiteY219" fmla="*/ 537 h 1072"/>
                <a:gd name="connsiteX220" fmla="*/ 3613 w 5401"/>
                <a:gd name="connsiteY220" fmla="*/ 483 h 1072"/>
                <a:gd name="connsiteX221" fmla="*/ 3675 w 5401"/>
                <a:gd name="connsiteY221" fmla="*/ 375 h 1072"/>
                <a:gd name="connsiteX222" fmla="*/ 3745 w 5401"/>
                <a:gd name="connsiteY222" fmla="*/ 272 h 1072"/>
                <a:gd name="connsiteX223" fmla="*/ 3782 w 5401"/>
                <a:gd name="connsiteY223" fmla="*/ 224 h 1072"/>
                <a:gd name="connsiteX224" fmla="*/ 3823 w 5401"/>
                <a:gd name="connsiteY224" fmla="*/ 178 h 1072"/>
                <a:gd name="connsiteX225" fmla="*/ 3867 w 5401"/>
                <a:gd name="connsiteY225" fmla="*/ 137 h 1072"/>
                <a:gd name="connsiteX226" fmla="*/ 3914 w 5401"/>
                <a:gd name="connsiteY226" fmla="*/ 100 h 1072"/>
                <a:gd name="connsiteX227" fmla="*/ 3966 w 5401"/>
                <a:gd name="connsiteY227" fmla="*/ 66 h 1072"/>
                <a:gd name="connsiteX228" fmla="*/ 4024 w 5401"/>
                <a:gd name="connsiteY228" fmla="*/ 40 h 1072"/>
                <a:gd name="connsiteX229" fmla="*/ 4084 w 5401"/>
                <a:gd name="connsiteY229" fmla="*/ 19 h 1072"/>
                <a:gd name="connsiteX230" fmla="*/ 4150 w 5401"/>
                <a:gd name="connsiteY230" fmla="*/ 6 h 1072"/>
                <a:gd name="connsiteX231" fmla="*/ 4222 w 5401"/>
                <a:gd name="connsiteY231" fmla="*/ 0 h 1072"/>
                <a:gd name="connsiteX0" fmla="*/ 4175 w 5354"/>
                <a:gd name="connsiteY0" fmla="*/ 0 h 1072"/>
                <a:gd name="connsiteX1" fmla="*/ 4225 w 5354"/>
                <a:gd name="connsiteY1" fmla="*/ 0 h 1072"/>
                <a:gd name="connsiteX2" fmla="*/ 4253 w 5354"/>
                <a:gd name="connsiteY2" fmla="*/ 4 h 1072"/>
                <a:gd name="connsiteX3" fmla="*/ 4284 w 5354"/>
                <a:gd name="connsiteY3" fmla="*/ 13 h 1072"/>
                <a:gd name="connsiteX4" fmla="*/ 4322 w 5354"/>
                <a:gd name="connsiteY4" fmla="*/ 23 h 1072"/>
                <a:gd name="connsiteX5" fmla="*/ 4363 w 5354"/>
                <a:gd name="connsiteY5" fmla="*/ 40 h 1072"/>
                <a:gd name="connsiteX6" fmla="*/ 4406 w 5354"/>
                <a:gd name="connsiteY6" fmla="*/ 60 h 1072"/>
                <a:gd name="connsiteX7" fmla="*/ 4454 w 5354"/>
                <a:gd name="connsiteY7" fmla="*/ 89 h 1072"/>
                <a:gd name="connsiteX8" fmla="*/ 4503 w 5354"/>
                <a:gd name="connsiteY8" fmla="*/ 125 h 1072"/>
                <a:gd name="connsiteX9" fmla="*/ 4553 w 5354"/>
                <a:gd name="connsiteY9" fmla="*/ 170 h 1072"/>
                <a:gd name="connsiteX10" fmla="*/ 4604 w 5354"/>
                <a:gd name="connsiteY10" fmla="*/ 224 h 1072"/>
                <a:gd name="connsiteX11" fmla="*/ 4656 w 5354"/>
                <a:gd name="connsiteY11" fmla="*/ 286 h 1072"/>
                <a:gd name="connsiteX12" fmla="*/ 4708 w 5354"/>
                <a:gd name="connsiteY12" fmla="*/ 361 h 1072"/>
                <a:gd name="connsiteX13" fmla="*/ 4759 w 5354"/>
                <a:gd name="connsiteY13" fmla="*/ 448 h 1072"/>
                <a:gd name="connsiteX14" fmla="*/ 4811 w 5354"/>
                <a:gd name="connsiteY14" fmla="*/ 548 h 1072"/>
                <a:gd name="connsiteX15" fmla="*/ 4856 w 5354"/>
                <a:gd name="connsiteY15" fmla="*/ 633 h 1072"/>
                <a:gd name="connsiteX16" fmla="*/ 4902 w 5354"/>
                <a:gd name="connsiteY16" fmla="*/ 705 h 1072"/>
                <a:gd name="connsiteX17" fmla="*/ 4949 w 5354"/>
                <a:gd name="connsiteY17" fmla="*/ 767 h 1072"/>
                <a:gd name="connsiteX18" fmla="*/ 4997 w 5354"/>
                <a:gd name="connsiteY18" fmla="*/ 819 h 1072"/>
                <a:gd name="connsiteX19" fmla="*/ 5042 w 5354"/>
                <a:gd name="connsiteY19" fmla="*/ 863 h 1072"/>
                <a:gd name="connsiteX20" fmla="*/ 5090 w 5354"/>
                <a:gd name="connsiteY20" fmla="*/ 898 h 1072"/>
                <a:gd name="connsiteX21" fmla="*/ 5133 w 5354"/>
                <a:gd name="connsiteY21" fmla="*/ 927 h 1072"/>
                <a:gd name="connsiteX22" fmla="*/ 5176 w 5354"/>
                <a:gd name="connsiteY22" fmla="*/ 948 h 1072"/>
                <a:gd name="connsiteX23" fmla="*/ 5213 w 5354"/>
                <a:gd name="connsiteY23" fmla="*/ 962 h 1072"/>
                <a:gd name="connsiteX24" fmla="*/ 5251 w 5354"/>
                <a:gd name="connsiteY24" fmla="*/ 973 h 1072"/>
                <a:gd name="connsiteX25" fmla="*/ 5280 w 5354"/>
                <a:gd name="connsiteY25" fmla="*/ 981 h 1072"/>
                <a:gd name="connsiteX26" fmla="*/ 5306 w 5354"/>
                <a:gd name="connsiteY26" fmla="*/ 983 h 1072"/>
                <a:gd name="connsiteX27" fmla="*/ 5325 w 5354"/>
                <a:gd name="connsiteY27" fmla="*/ 985 h 1072"/>
                <a:gd name="connsiteX28" fmla="*/ 5346 w 5354"/>
                <a:gd name="connsiteY28" fmla="*/ 985 h 1072"/>
                <a:gd name="connsiteX29" fmla="*/ 5354 w 5354"/>
                <a:gd name="connsiteY29" fmla="*/ 1072 h 1072"/>
                <a:gd name="connsiteX30" fmla="*/ 5319 w 5354"/>
                <a:gd name="connsiteY30" fmla="*/ 1072 h 1072"/>
                <a:gd name="connsiteX31" fmla="*/ 5292 w 5354"/>
                <a:gd name="connsiteY31" fmla="*/ 1070 h 1072"/>
                <a:gd name="connsiteX32" fmla="*/ 5261 w 5354"/>
                <a:gd name="connsiteY32" fmla="*/ 1064 h 1072"/>
                <a:gd name="connsiteX33" fmla="*/ 5224 w 5354"/>
                <a:gd name="connsiteY33" fmla="*/ 1056 h 1072"/>
                <a:gd name="connsiteX34" fmla="*/ 5182 w 5354"/>
                <a:gd name="connsiteY34" fmla="*/ 1043 h 1072"/>
                <a:gd name="connsiteX35" fmla="*/ 5137 w 5354"/>
                <a:gd name="connsiteY35" fmla="*/ 1025 h 1072"/>
                <a:gd name="connsiteX36" fmla="*/ 5090 w 5354"/>
                <a:gd name="connsiteY36" fmla="*/ 1002 h 1072"/>
                <a:gd name="connsiteX37" fmla="*/ 5040 w 5354"/>
                <a:gd name="connsiteY37" fmla="*/ 971 h 1072"/>
                <a:gd name="connsiteX38" fmla="*/ 4988 w 5354"/>
                <a:gd name="connsiteY38" fmla="*/ 931 h 1072"/>
                <a:gd name="connsiteX39" fmla="*/ 4937 w 5354"/>
                <a:gd name="connsiteY39" fmla="*/ 881 h 1072"/>
                <a:gd name="connsiteX40" fmla="*/ 4883 w 5354"/>
                <a:gd name="connsiteY40" fmla="*/ 823 h 1072"/>
                <a:gd name="connsiteX41" fmla="*/ 4832 w 5354"/>
                <a:gd name="connsiteY41" fmla="*/ 755 h 1072"/>
                <a:gd name="connsiteX42" fmla="*/ 4782 w 5354"/>
                <a:gd name="connsiteY42" fmla="*/ 676 h 1072"/>
                <a:gd name="connsiteX43" fmla="*/ 4734 w 5354"/>
                <a:gd name="connsiteY43" fmla="*/ 583 h 1072"/>
                <a:gd name="connsiteX44" fmla="*/ 4685 w 5354"/>
                <a:gd name="connsiteY44" fmla="*/ 487 h 1072"/>
                <a:gd name="connsiteX45" fmla="*/ 4635 w 5354"/>
                <a:gd name="connsiteY45" fmla="*/ 404 h 1072"/>
                <a:gd name="connsiteX46" fmla="*/ 4586 w 5354"/>
                <a:gd name="connsiteY46" fmla="*/ 336 h 1072"/>
                <a:gd name="connsiteX47" fmla="*/ 4536 w 5354"/>
                <a:gd name="connsiteY47" fmla="*/ 276 h 1072"/>
                <a:gd name="connsiteX48" fmla="*/ 4489 w 5354"/>
                <a:gd name="connsiteY48" fmla="*/ 228 h 1072"/>
                <a:gd name="connsiteX49" fmla="*/ 4443 w 5354"/>
                <a:gd name="connsiteY49" fmla="*/ 189 h 1072"/>
                <a:gd name="connsiteX50" fmla="*/ 4402 w 5354"/>
                <a:gd name="connsiteY50" fmla="*/ 158 h 1072"/>
                <a:gd name="connsiteX51" fmla="*/ 4363 w 5354"/>
                <a:gd name="connsiteY51" fmla="*/ 135 h 1072"/>
                <a:gd name="connsiteX52" fmla="*/ 4313 w 5354"/>
                <a:gd name="connsiteY52" fmla="*/ 112 h 1072"/>
                <a:gd name="connsiteX53" fmla="*/ 4270 w 5354"/>
                <a:gd name="connsiteY53" fmla="*/ 98 h 1072"/>
                <a:gd name="connsiteX54" fmla="*/ 4235 w 5354"/>
                <a:gd name="connsiteY54" fmla="*/ 89 h 1072"/>
                <a:gd name="connsiteX55" fmla="*/ 4206 w 5354"/>
                <a:gd name="connsiteY55" fmla="*/ 87 h 1072"/>
                <a:gd name="connsiteX56" fmla="*/ 4179 w 5354"/>
                <a:gd name="connsiteY56" fmla="*/ 87 h 1072"/>
                <a:gd name="connsiteX57" fmla="*/ 4113 w 5354"/>
                <a:gd name="connsiteY57" fmla="*/ 93 h 1072"/>
                <a:gd name="connsiteX58" fmla="*/ 4051 w 5354"/>
                <a:gd name="connsiteY58" fmla="*/ 106 h 1072"/>
                <a:gd name="connsiteX59" fmla="*/ 3995 w 5354"/>
                <a:gd name="connsiteY59" fmla="*/ 127 h 1072"/>
                <a:gd name="connsiteX60" fmla="*/ 3944 w 5354"/>
                <a:gd name="connsiteY60" fmla="*/ 154 h 1072"/>
                <a:gd name="connsiteX61" fmla="*/ 3896 w 5354"/>
                <a:gd name="connsiteY61" fmla="*/ 187 h 1072"/>
                <a:gd name="connsiteX62" fmla="*/ 3853 w 5354"/>
                <a:gd name="connsiteY62" fmla="*/ 224 h 1072"/>
                <a:gd name="connsiteX63" fmla="*/ 3814 w 5354"/>
                <a:gd name="connsiteY63" fmla="*/ 268 h 1072"/>
                <a:gd name="connsiteX64" fmla="*/ 3774 w 5354"/>
                <a:gd name="connsiteY64" fmla="*/ 313 h 1072"/>
                <a:gd name="connsiteX65" fmla="*/ 3739 w 5354"/>
                <a:gd name="connsiteY65" fmla="*/ 363 h 1072"/>
                <a:gd name="connsiteX66" fmla="*/ 3706 w 5354"/>
                <a:gd name="connsiteY66" fmla="*/ 415 h 1072"/>
                <a:gd name="connsiteX67" fmla="*/ 3644 w 5354"/>
                <a:gd name="connsiteY67" fmla="*/ 523 h 1072"/>
                <a:gd name="connsiteX68" fmla="*/ 3551 w 5354"/>
                <a:gd name="connsiteY68" fmla="*/ 691 h 1072"/>
                <a:gd name="connsiteX69" fmla="*/ 3518 w 5354"/>
                <a:gd name="connsiteY69" fmla="*/ 747 h 1072"/>
                <a:gd name="connsiteX70" fmla="*/ 3483 w 5354"/>
                <a:gd name="connsiteY70" fmla="*/ 799 h 1072"/>
                <a:gd name="connsiteX71" fmla="*/ 3448 w 5354"/>
                <a:gd name="connsiteY71" fmla="*/ 848 h 1072"/>
                <a:gd name="connsiteX72" fmla="*/ 3409 w 5354"/>
                <a:gd name="connsiteY72" fmla="*/ 894 h 1072"/>
                <a:gd name="connsiteX73" fmla="*/ 3368 w 5354"/>
                <a:gd name="connsiteY73" fmla="*/ 935 h 1072"/>
                <a:gd name="connsiteX74" fmla="*/ 3322 w 5354"/>
                <a:gd name="connsiteY74" fmla="*/ 971 h 1072"/>
                <a:gd name="connsiteX75" fmla="*/ 3273 w 5354"/>
                <a:gd name="connsiteY75" fmla="*/ 1000 h 1072"/>
                <a:gd name="connsiteX76" fmla="*/ 3221 w 5354"/>
                <a:gd name="connsiteY76" fmla="*/ 1022 h 1072"/>
                <a:gd name="connsiteX77" fmla="*/ 3163 w 5354"/>
                <a:gd name="connsiteY77" fmla="*/ 1037 h 1072"/>
                <a:gd name="connsiteX78" fmla="*/ 3099 w 5354"/>
                <a:gd name="connsiteY78" fmla="*/ 1043 h 1072"/>
                <a:gd name="connsiteX79" fmla="*/ 3091 w 5354"/>
                <a:gd name="connsiteY79" fmla="*/ 1043 h 1072"/>
                <a:gd name="connsiteX80" fmla="*/ 3029 w 5354"/>
                <a:gd name="connsiteY80" fmla="*/ 1039 h 1072"/>
                <a:gd name="connsiteX81" fmla="*/ 2969 w 5354"/>
                <a:gd name="connsiteY81" fmla="*/ 1025 h 1072"/>
                <a:gd name="connsiteX82" fmla="*/ 2916 w 5354"/>
                <a:gd name="connsiteY82" fmla="*/ 1002 h 1072"/>
                <a:gd name="connsiteX83" fmla="*/ 2864 w 5354"/>
                <a:gd name="connsiteY83" fmla="*/ 973 h 1072"/>
                <a:gd name="connsiteX84" fmla="*/ 2816 w 5354"/>
                <a:gd name="connsiteY84" fmla="*/ 935 h 1072"/>
                <a:gd name="connsiteX85" fmla="*/ 2773 w 5354"/>
                <a:gd name="connsiteY85" fmla="*/ 894 h 1072"/>
                <a:gd name="connsiteX86" fmla="*/ 2730 w 5354"/>
                <a:gd name="connsiteY86" fmla="*/ 846 h 1072"/>
                <a:gd name="connsiteX87" fmla="*/ 2690 w 5354"/>
                <a:gd name="connsiteY87" fmla="*/ 796 h 1072"/>
                <a:gd name="connsiteX88" fmla="*/ 2651 w 5354"/>
                <a:gd name="connsiteY88" fmla="*/ 740 h 1072"/>
                <a:gd name="connsiteX89" fmla="*/ 2614 w 5354"/>
                <a:gd name="connsiteY89" fmla="*/ 684 h 1072"/>
                <a:gd name="connsiteX90" fmla="*/ 2509 w 5354"/>
                <a:gd name="connsiteY90" fmla="*/ 510 h 1072"/>
                <a:gd name="connsiteX91" fmla="*/ 2472 w 5354"/>
                <a:gd name="connsiteY91" fmla="*/ 452 h 1072"/>
                <a:gd name="connsiteX92" fmla="*/ 2434 w 5354"/>
                <a:gd name="connsiteY92" fmla="*/ 396 h 1072"/>
                <a:gd name="connsiteX93" fmla="*/ 2397 w 5354"/>
                <a:gd name="connsiteY93" fmla="*/ 342 h 1072"/>
                <a:gd name="connsiteX94" fmla="*/ 2358 w 5354"/>
                <a:gd name="connsiteY94" fmla="*/ 293 h 1072"/>
                <a:gd name="connsiteX95" fmla="*/ 2317 w 5354"/>
                <a:gd name="connsiteY95" fmla="*/ 247 h 1072"/>
                <a:gd name="connsiteX96" fmla="*/ 2275 w 5354"/>
                <a:gd name="connsiteY96" fmla="*/ 205 h 1072"/>
                <a:gd name="connsiteX97" fmla="*/ 2230 w 5354"/>
                <a:gd name="connsiteY97" fmla="*/ 168 h 1072"/>
                <a:gd name="connsiteX98" fmla="*/ 2183 w 5354"/>
                <a:gd name="connsiteY98" fmla="*/ 139 h 1072"/>
                <a:gd name="connsiteX99" fmla="*/ 2131 w 5354"/>
                <a:gd name="connsiteY99" fmla="*/ 116 h 1072"/>
                <a:gd name="connsiteX100" fmla="*/ 2075 w 5354"/>
                <a:gd name="connsiteY100" fmla="*/ 100 h 1072"/>
                <a:gd name="connsiteX101" fmla="*/ 2017 w 5354"/>
                <a:gd name="connsiteY101" fmla="*/ 91 h 1072"/>
                <a:gd name="connsiteX102" fmla="*/ 1953 w 5354"/>
                <a:gd name="connsiteY102" fmla="*/ 93 h 1072"/>
                <a:gd name="connsiteX103" fmla="*/ 1885 w 5354"/>
                <a:gd name="connsiteY103" fmla="*/ 104 h 1072"/>
                <a:gd name="connsiteX104" fmla="*/ 1823 w 5354"/>
                <a:gd name="connsiteY104" fmla="*/ 122 h 1072"/>
                <a:gd name="connsiteX105" fmla="*/ 1766 w 5354"/>
                <a:gd name="connsiteY105" fmla="*/ 147 h 1072"/>
                <a:gd name="connsiteX106" fmla="*/ 1712 w 5354"/>
                <a:gd name="connsiteY106" fmla="*/ 181 h 1072"/>
                <a:gd name="connsiteX107" fmla="*/ 1660 w 5354"/>
                <a:gd name="connsiteY107" fmla="*/ 218 h 1072"/>
                <a:gd name="connsiteX108" fmla="*/ 1615 w 5354"/>
                <a:gd name="connsiteY108" fmla="*/ 261 h 1072"/>
                <a:gd name="connsiteX109" fmla="*/ 1569 w 5354"/>
                <a:gd name="connsiteY109" fmla="*/ 307 h 1072"/>
                <a:gd name="connsiteX110" fmla="*/ 1528 w 5354"/>
                <a:gd name="connsiteY110" fmla="*/ 359 h 1072"/>
                <a:gd name="connsiteX111" fmla="*/ 1489 w 5354"/>
                <a:gd name="connsiteY111" fmla="*/ 413 h 1072"/>
                <a:gd name="connsiteX112" fmla="*/ 1452 w 5354"/>
                <a:gd name="connsiteY112" fmla="*/ 467 h 1072"/>
                <a:gd name="connsiteX113" fmla="*/ 1415 w 5354"/>
                <a:gd name="connsiteY113" fmla="*/ 523 h 1072"/>
                <a:gd name="connsiteX114" fmla="*/ 1377 w 5354"/>
                <a:gd name="connsiteY114" fmla="*/ 581 h 1072"/>
                <a:gd name="connsiteX115" fmla="*/ 1342 w 5354"/>
                <a:gd name="connsiteY115" fmla="*/ 637 h 1072"/>
                <a:gd name="connsiteX116" fmla="*/ 1268 w 5354"/>
                <a:gd name="connsiteY116" fmla="*/ 749 h 1072"/>
                <a:gd name="connsiteX117" fmla="*/ 1229 w 5354"/>
                <a:gd name="connsiteY117" fmla="*/ 801 h 1072"/>
                <a:gd name="connsiteX118" fmla="*/ 1187 w 5354"/>
                <a:gd name="connsiteY118" fmla="*/ 850 h 1072"/>
                <a:gd name="connsiteX119" fmla="*/ 1144 w 5354"/>
                <a:gd name="connsiteY119" fmla="*/ 896 h 1072"/>
                <a:gd name="connsiteX120" fmla="*/ 1097 w 5354"/>
                <a:gd name="connsiteY120" fmla="*/ 937 h 1072"/>
                <a:gd name="connsiteX121" fmla="*/ 1047 w 5354"/>
                <a:gd name="connsiteY121" fmla="*/ 973 h 1072"/>
                <a:gd name="connsiteX122" fmla="*/ 993 w 5354"/>
                <a:gd name="connsiteY122" fmla="*/ 1002 h 1072"/>
                <a:gd name="connsiteX123" fmla="*/ 938 w 5354"/>
                <a:gd name="connsiteY123" fmla="*/ 1025 h 1072"/>
                <a:gd name="connsiteX124" fmla="*/ 874 w 5354"/>
                <a:gd name="connsiteY124" fmla="*/ 1037 h 1072"/>
                <a:gd name="connsiteX125" fmla="*/ 808 w 5354"/>
                <a:gd name="connsiteY125" fmla="*/ 1043 h 1072"/>
                <a:gd name="connsiteX126" fmla="*/ 801 w 5354"/>
                <a:gd name="connsiteY126" fmla="*/ 1043 h 1072"/>
                <a:gd name="connsiteX127" fmla="*/ 733 w 5354"/>
                <a:gd name="connsiteY127" fmla="*/ 1039 h 1072"/>
                <a:gd name="connsiteX128" fmla="*/ 671 w 5354"/>
                <a:gd name="connsiteY128" fmla="*/ 1027 h 1072"/>
                <a:gd name="connsiteX129" fmla="*/ 613 w 5354"/>
                <a:gd name="connsiteY129" fmla="*/ 1008 h 1072"/>
                <a:gd name="connsiteX130" fmla="*/ 562 w 5354"/>
                <a:gd name="connsiteY130" fmla="*/ 983 h 1072"/>
                <a:gd name="connsiteX131" fmla="*/ 514 w 5354"/>
                <a:gd name="connsiteY131" fmla="*/ 952 h 1072"/>
                <a:gd name="connsiteX132" fmla="*/ 469 w 5354"/>
                <a:gd name="connsiteY132" fmla="*/ 915 h 1072"/>
                <a:gd name="connsiteX133" fmla="*/ 428 w 5354"/>
                <a:gd name="connsiteY133" fmla="*/ 873 h 1072"/>
                <a:gd name="connsiteX134" fmla="*/ 390 w 5354"/>
                <a:gd name="connsiteY134" fmla="*/ 828 h 1072"/>
                <a:gd name="connsiteX135" fmla="*/ 353 w 5354"/>
                <a:gd name="connsiteY135" fmla="*/ 780 h 1072"/>
                <a:gd name="connsiteX136" fmla="*/ 320 w 5354"/>
                <a:gd name="connsiteY136" fmla="*/ 728 h 1072"/>
                <a:gd name="connsiteX137" fmla="*/ 285 w 5354"/>
                <a:gd name="connsiteY137" fmla="*/ 674 h 1072"/>
                <a:gd name="connsiteX138" fmla="*/ 254 w 5354"/>
                <a:gd name="connsiteY138" fmla="*/ 618 h 1072"/>
                <a:gd name="connsiteX139" fmla="*/ 221 w 5354"/>
                <a:gd name="connsiteY139" fmla="*/ 560 h 1072"/>
                <a:gd name="connsiteX140" fmla="*/ 159 w 5354"/>
                <a:gd name="connsiteY140" fmla="*/ 448 h 1072"/>
                <a:gd name="connsiteX141" fmla="*/ 91 w 5354"/>
                <a:gd name="connsiteY141" fmla="*/ 340 h 1072"/>
                <a:gd name="connsiteX142" fmla="*/ 48 w 5354"/>
                <a:gd name="connsiteY142" fmla="*/ 284 h 1072"/>
                <a:gd name="connsiteX143" fmla="*/ 0 w 5354"/>
                <a:gd name="connsiteY143" fmla="*/ 239 h 1072"/>
                <a:gd name="connsiteX144" fmla="*/ 58 w 5354"/>
                <a:gd name="connsiteY144" fmla="*/ 174 h 1072"/>
                <a:gd name="connsiteX145" fmla="*/ 112 w 5354"/>
                <a:gd name="connsiteY145" fmla="*/ 228 h 1072"/>
                <a:gd name="connsiteX146" fmla="*/ 161 w 5354"/>
                <a:gd name="connsiteY146" fmla="*/ 293 h 1072"/>
                <a:gd name="connsiteX147" fmla="*/ 211 w 5354"/>
                <a:gd name="connsiteY147" fmla="*/ 367 h 1072"/>
                <a:gd name="connsiteX148" fmla="*/ 298 w 5354"/>
                <a:gd name="connsiteY148" fmla="*/ 516 h 1072"/>
                <a:gd name="connsiteX149" fmla="*/ 331 w 5354"/>
                <a:gd name="connsiteY149" fmla="*/ 575 h 1072"/>
                <a:gd name="connsiteX150" fmla="*/ 364 w 5354"/>
                <a:gd name="connsiteY150" fmla="*/ 631 h 1072"/>
                <a:gd name="connsiteX151" fmla="*/ 397 w 5354"/>
                <a:gd name="connsiteY151" fmla="*/ 684 h 1072"/>
                <a:gd name="connsiteX152" fmla="*/ 430 w 5354"/>
                <a:gd name="connsiteY152" fmla="*/ 736 h 1072"/>
                <a:gd name="connsiteX153" fmla="*/ 465 w 5354"/>
                <a:gd name="connsiteY153" fmla="*/ 782 h 1072"/>
                <a:gd name="connsiteX154" fmla="*/ 502 w 5354"/>
                <a:gd name="connsiteY154" fmla="*/ 825 h 1072"/>
                <a:gd name="connsiteX155" fmla="*/ 543 w 5354"/>
                <a:gd name="connsiteY155" fmla="*/ 863 h 1072"/>
                <a:gd name="connsiteX156" fmla="*/ 587 w 5354"/>
                <a:gd name="connsiteY156" fmla="*/ 894 h 1072"/>
                <a:gd name="connsiteX157" fmla="*/ 634 w 5354"/>
                <a:gd name="connsiteY157" fmla="*/ 921 h 1072"/>
                <a:gd name="connsiteX158" fmla="*/ 684 w 5354"/>
                <a:gd name="connsiteY158" fmla="*/ 940 h 1072"/>
                <a:gd name="connsiteX159" fmla="*/ 739 w 5354"/>
                <a:gd name="connsiteY159" fmla="*/ 952 h 1072"/>
                <a:gd name="connsiteX160" fmla="*/ 801 w 5354"/>
                <a:gd name="connsiteY160" fmla="*/ 956 h 1072"/>
                <a:gd name="connsiteX161" fmla="*/ 808 w 5354"/>
                <a:gd name="connsiteY161" fmla="*/ 956 h 1072"/>
                <a:gd name="connsiteX162" fmla="*/ 867 w 5354"/>
                <a:gd name="connsiteY162" fmla="*/ 950 h 1072"/>
                <a:gd name="connsiteX163" fmla="*/ 923 w 5354"/>
                <a:gd name="connsiteY163" fmla="*/ 935 h 1072"/>
                <a:gd name="connsiteX164" fmla="*/ 977 w 5354"/>
                <a:gd name="connsiteY164" fmla="*/ 913 h 1072"/>
                <a:gd name="connsiteX165" fmla="*/ 1024 w 5354"/>
                <a:gd name="connsiteY165" fmla="*/ 884 h 1072"/>
                <a:gd name="connsiteX166" fmla="*/ 1070 w 5354"/>
                <a:gd name="connsiteY166" fmla="*/ 846 h 1072"/>
                <a:gd name="connsiteX167" fmla="*/ 1113 w 5354"/>
                <a:gd name="connsiteY167" fmla="*/ 803 h 1072"/>
                <a:gd name="connsiteX168" fmla="*/ 1152 w 5354"/>
                <a:gd name="connsiteY168" fmla="*/ 755 h 1072"/>
                <a:gd name="connsiteX169" fmla="*/ 1192 w 5354"/>
                <a:gd name="connsiteY169" fmla="*/ 703 h 1072"/>
                <a:gd name="connsiteX170" fmla="*/ 1231 w 5354"/>
                <a:gd name="connsiteY170" fmla="*/ 649 h 1072"/>
                <a:gd name="connsiteX171" fmla="*/ 1342 w 5354"/>
                <a:gd name="connsiteY171" fmla="*/ 475 h 1072"/>
                <a:gd name="connsiteX172" fmla="*/ 1382 w 5354"/>
                <a:gd name="connsiteY172" fmla="*/ 415 h 1072"/>
                <a:gd name="connsiteX173" fmla="*/ 1423 w 5354"/>
                <a:gd name="connsiteY173" fmla="*/ 357 h 1072"/>
                <a:gd name="connsiteX174" fmla="*/ 1466 w 5354"/>
                <a:gd name="connsiteY174" fmla="*/ 299 h 1072"/>
                <a:gd name="connsiteX175" fmla="*/ 1512 w 5354"/>
                <a:gd name="connsiteY175" fmla="*/ 245 h 1072"/>
                <a:gd name="connsiteX176" fmla="*/ 1559 w 5354"/>
                <a:gd name="connsiteY176" fmla="*/ 193 h 1072"/>
                <a:gd name="connsiteX177" fmla="*/ 1613 w 5354"/>
                <a:gd name="connsiteY177" fmla="*/ 145 h 1072"/>
                <a:gd name="connsiteX178" fmla="*/ 1668 w 5354"/>
                <a:gd name="connsiteY178" fmla="*/ 104 h 1072"/>
                <a:gd name="connsiteX179" fmla="*/ 1730 w 5354"/>
                <a:gd name="connsiteY179" fmla="*/ 69 h 1072"/>
                <a:gd name="connsiteX180" fmla="*/ 1796 w 5354"/>
                <a:gd name="connsiteY180" fmla="*/ 40 h 1072"/>
                <a:gd name="connsiteX181" fmla="*/ 1869 w 5354"/>
                <a:gd name="connsiteY181" fmla="*/ 19 h 1072"/>
                <a:gd name="connsiteX182" fmla="*/ 1947 w 5354"/>
                <a:gd name="connsiteY182" fmla="*/ 6 h 1072"/>
                <a:gd name="connsiteX183" fmla="*/ 2017 w 5354"/>
                <a:gd name="connsiteY183" fmla="*/ 4 h 1072"/>
                <a:gd name="connsiteX184" fmla="*/ 2083 w 5354"/>
                <a:gd name="connsiteY184" fmla="*/ 13 h 1072"/>
                <a:gd name="connsiteX185" fmla="*/ 2143 w 5354"/>
                <a:gd name="connsiteY185" fmla="*/ 27 h 1072"/>
                <a:gd name="connsiteX186" fmla="*/ 2201 w 5354"/>
                <a:gd name="connsiteY186" fmla="*/ 50 h 1072"/>
                <a:gd name="connsiteX187" fmla="*/ 2255 w 5354"/>
                <a:gd name="connsiteY187" fmla="*/ 81 h 1072"/>
                <a:gd name="connsiteX188" fmla="*/ 2304 w 5354"/>
                <a:gd name="connsiteY188" fmla="*/ 116 h 1072"/>
                <a:gd name="connsiteX189" fmla="*/ 2350 w 5354"/>
                <a:gd name="connsiteY189" fmla="*/ 158 h 1072"/>
                <a:gd name="connsiteX190" fmla="*/ 2395 w 5354"/>
                <a:gd name="connsiteY190" fmla="*/ 203 h 1072"/>
                <a:gd name="connsiteX191" fmla="*/ 2437 w 5354"/>
                <a:gd name="connsiteY191" fmla="*/ 251 h 1072"/>
                <a:gd name="connsiteX192" fmla="*/ 2476 w 5354"/>
                <a:gd name="connsiteY192" fmla="*/ 303 h 1072"/>
                <a:gd name="connsiteX193" fmla="*/ 2513 w 5354"/>
                <a:gd name="connsiteY193" fmla="*/ 357 h 1072"/>
                <a:gd name="connsiteX194" fmla="*/ 2548 w 5354"/>
                <a:gd name="connsiteY194" fmla="*/ 413 h 1072"/>
                <a:gd name="connsiteX195" fmla="*/ 2583 w 5354"/>
                <a:gd name="connsiteY195" fmla="*/ 467 h 1072"/>
                <a:gd name="connsiteX196" fmla="*/ 2616 w 5354"/>
                <a:gd name="connsiteY196" fmla="*/ 523 h 1072"/>
                <a:gd name="connsiteX197" fmla="*/ 2653 w 5354"/>
                <a:gd name="connsiteY197" fmla="*/ 585 h 1072"/>
                <a:gd name="connsiteX198" fmla="*/ 2690 w 5354"/>
                <a:gd name="connsiteY198" fmla="*/ 643 h 1072"/>
                <a:gd name="connsiteX199" fmla="*/ 2730 w 5354"/>
                <a:gd name="connsiteY199" fmla="*/ 701 h 1072"/>
                <a:gd name="connsiteX200" fmla="*/ 2767 w 5354"/>
                <a:gd name="connsiteY200" fmla="*/ 755 h 1072"/>
                <a:gd name="connsiteX201" fmla="*/ 2808 w 5354"/>
                <a:gd name="connsiteY201" fmla="*/ 805 h 1072"/>
                <a:gd name="connsiteX202" fmla="*/ 2849 w 5354"/>
                <a:gd name="connsiteY202" fmla="*/ 848 h 1072"/>
                <a:gd name="connsiteX203" fmla="*/ 2893 w 5354"/>
                <a:gd name="connsiteY203" fmla="*/ 886 h 1072"/>
                <a:gd name="connsiteX204" fmla="*/ 2938 w 5354"/>
                <a:gd name="connsiteY204" fmla="*/ 917 h 1072"/>
                <a:gd name="connsiteX205" fmla="*/ 2988 w 5354"/>
                <a:gd name="connsiteY205" fmla="*/ 940 h 1072"/>
                <a:gd name="connsiteX206" fmla="*/ 3041 w 5354"/>
                <a:gd name="connsiteY206" fmla="*/ 952 h 1072"/>
                <a:gd name="connsiteX207" fmla="*/ 3097 w 5354"/>
                <a:gd name="connsiteY207" fmla="*/ 956 h 1072"/>
                <a:gd name="connsiteX208" fmla="*/ 3153 w 5354"/>
                <a:gd name="connsiteY208" fmla="*/ 950 h 1072"/>
                <a:gd name="connsiteX209" fmla="*/ 3203 w 5354"/>
                <a:gd name="connsiteY209" fmla="*/ 935 h 1072"/>
                <a:gd name="connsiteX210" fmla="*/ 3250 w 5354"/>
                <a:gd name="connsiteY210" fmla="*/ 915 h 1072"/>
                <a:gd name="connsiteX211" fmla="*/ 3293 w 5354"/>
                <a:gd name="connsiteY211" fmla="*/ 884 h 1072"/>
                <a:gd name="connsiteX212" fmla="*/ 3333 w 5354"/>
                <a:gd name="connsiteY212" fmla="*/ 848 h 1072"/>
                <a:gd name="connsiteX213" fmla="*/ 3370 w 5354"/>
                <a:gd name="connsiteY213" fmla="*/ 807 h 1072"/>
                <a:gd name="connsiteX214" fmla="*/ 3405 w 5354"/>
                <a:gd name="connsiteY214" fmla="*/ 759 h 1072"/>
                <a:gd name="connsiteX215" fmla="*/ 3438 w 5354"/>
                <a:gd name="connsiteY215" fmla="*/ 709 h 1072"/>
                <a:gd name="connsiteX216" fmla="*/ 3471 w 5354"/>
                <a:gd name="connsiteY216" fmla="*/ 655 h 1072"/>
                <a:gd name="connsiteX217" fmla="*/ 3504 w 5354"/>
                <a:gd name="connsiteY217" fmla="*/ 597 h 1072"/>
                <a:gd name="connsiteX218" fmla="*/ 3537 w 5354"/>
                <a:gd name="connsiteY218" fmla="*/ 537 h 1072"/>
                <a:gd name="connsiteX219" fmla="*/ 3566 w 5354"/>
                <a:gd name="connsiteY219" fmla="*/ 483 h 1072"/>
                <a:gd name="connsiteX220" fmla="*/ 3628 w 5354"/>
                <a:gd name="connsiteY220" fmla="*/ 375 h 1072"/>
                <a:gd name="connsiteX221" fmla="*/ 3698 w 5354"/>
                <a:gd name="connsiteY221" fmla="*/ 272 h 1072"/>
                <a:gd name="connsiteX222" fmla="*/ 3735 w 5354"/>
                <a:gd name="connsiteY222" fmla="*/ 224 h 1072"/>
                <a:gd name="connsiteX223" fmla="*/ 3776 w 5354"/>
                <a:gd name="connsiteY223" fmla="*/ 178 h 1072"/>
                <a:gd name="connsiteX224" fmla="*/ 3820 w 5354"/>
                <a:gd name="connsiteY224" fmla="*/ 137 h 1072"/>
                <a:gd name="connsiteX225" fmla="*/ 3867 w 5354"/>
                <a:gd name="connsiteY225" fmla="*/ 100 h 1072"/>
                <a:gd name="connsiteX226" fmla="*/ 3919 w 5354"/>
                <a:gd name="connsiteY226" fmla="*/ 66 h 1072"/>
                <a:gd name="connsiteX227" fmla="*/ 3977 w 5354"/>
                <a:gd name="connsiteY227" fmla="*/ 40 h 1072"/>
                <a:gd name="connsiteX228" fmla="*/ 4037 w 5354"/>
                <a:gd name="connsiteY228" fmla="*/ 19 h 1072"/>
                <a:gd name="connsiteX229" fmla="*/ 4103 w 5354"/>
                <a:gd name="connsiteY229" fmla="*/ 6 h 1072"/>
                <a:gd name="connsiteX230" fmla="*/ 4175 w 5354"/>
                <a:gd name="connsiteY230" fmla="*/ 0 h 1072"/>
                <a:gd name="connsiteX0" fmla="*/ 4175 w 5354"/>
                <a:gd name="connsiteY0" fmla="*/ 0 h 1072"/>
                <a:gd name="connsiteX1" fmla="*/ 4225 w 5354"/>
                <a:gd name="connsiteY1" fmla="*/ 0 h 1072"/>
                <a:gd name="connsiteX2" fmla="*/ 4253 w 5354"/>
                <a:gd name="connsiteY2" fmla="*/ 4 h 1072"/>
                <a:gd name="connsiteX3" fmla="*/ 4284 w 5354"/>
                <a:gd name="connsiteY3" fmla="*/ 13 h 1072"/>
                <a:gd name="connsiteX4" fmla="*/ 4322 w 5354"/>
                <a:gd name="connsiteY4" fmla="*/ 23 h 1072"/>
                <a:gd name="connsiteX5" fmla="*/ 4363 w 5354"/>
                <a:gd name="connsiteY5" fmla="*/ 40 h 1072"/>
                <a:gd name="connsiteX6" fmla="*/ 4406 w 5354"/>
                <a:gd name="connsiteY6" fmla="*/ 60 h 1072"/>
                <a:gd name="connsiteX7" fmla="*/ 4454 w 5354"/>
                <a:gd name="connsiteY7" fmla="*/ 89 h 1072"/>
                <a:gd name="connsiteX8" fmla="*/ 4503 w 5354"/>
                <a:gd name="connsiteY8" fmla="*/ 125 h 1072"/>
                <a:gd name="connsiteX9" fmla="*/ 4553 w 5354"/>
                <a:gd name="connsiteY9" fmla="*/ 170 h 1072"/>
                <a:gd name="connsiteX10" fmla="*/ 4604 w 5354"/>
                <a:gd name="connsiteY10" fmla="*/ 224 h 1072"/>
                <a:gd name="connsiteX11" fmla="*/ 4656 w 5354"/>
                <a:gd name="connsiteY11" fmla="*/ 286 h 1072"/>
                <a:gd name="connsiteX12" fmla="*/ 4708 w 5354"/>
                <a:gd name="connsiteY12" fmla="*/ 361 h 1072"/>
                <a:gd name="connsiteX13" fmla="*/ 4759 w 5354"/>
                <a:gd name="connsiteY13" fmla="*/ 448 h 1072"/>
                <a:gd name="connsiteX14" fmla="*/ 4811 w 5354"/>
                <a:gd name="connsiteY14" fmla="*/ 548 h 1072"/>
                <a:gd name="connsiteX15" fmla="*/ 4856 w 5354"/>
                <a:gd name="connsiteY15" fmla="*/ 633 h 1072"/>
                <a:gd name="connsiteX16" fmla="*/ 4902 w 5354"/>
                <a:gd name="connsiteY16" fmla="*/ 705 h 1072"/>
                <a:gd name="connsiteX17" fmla="*/ 4949 w 5354"/>
                <a:gd name="connsiteY17" fmla="*/ 767 h 1072"/>
                <a:gd name="connsiteX18" fmla="*/ 4997 w 5354"/>
                <a:gd name="connsiteY18" fmla="*/ 819 h 1072"/>
                <a:gd name="connsiteX19" fmla="*/ 5042 w 5354"/>
                <a:gd name="connsiteY19" fmla="*/ 863 h 1072"/>
                <a:gd name="connsiteX20" fmla="*/ 5090 w 5354"/>
                <a:gd name="connsiteY20" fmla="*/ 898 h 1072"/>
                <a:gd name="connsiteX21" fmla="*/ 5133 w 5354"/>
                <a:gd name="connsiteY21" fmla="*/ 927 h 1072"/>
                <a:gd name="connsiteX22" fmla="*/ 5176 w 5354"/>
                <a:gd name="connsiteY22" fmla="*/ 948 h 1072"/>
                <a:gd name="connsiteX23" fmla="*/ 5213 w 5354"/>
                <a:gd name="connsiteY23" fmla="*/ 962 h 1072"/>
                <a:gd name="connsiteX24" fmla="*/ 5251 w 5354"/>
                <a:gd name="connsiteY24" fmla="*/ 973 h 1072"/>
                <a:gd name="connsiteX25" fmla="*/ 5280 w 5354"/>
                <a:gd name="connsiteY25" fmla="*/ 981 h 1072"/>
                <a:gd name="connsiteX26" fmla="*/ 5306 w 5354"/>
                <a:gd name="connsiteY26" fmla="*/ 983 h 1072"/>
                <a:gd name="connsiteX27" fmla="*/ 5325 w 5354"/>
                <a:gd name="connsiteY27" fmla="*/ 985 h 1072"/>
                <a:gd name="connsiteX28" fmla="*/ 5346 w 5354"/>
                <a:gd name="connsiteY28" fmla="*/ 985 h 1072"/>
                <a:gd name="connsiteX29" fmla="*/ 5354 w 5354"/>
                <a:gd name="connsiteY29" fmla="*/ 1072 h 1072"/>
                <a:gd name="connsiteX30" fmla="*/ 5319 w 5354"/>
                <a:gd name="connsiteY30" fmla="*/ 1072 h 1072"/>
                <a:gd name="connsiteX31" fmla="*/ 5292 w 5354"/>
                <a:gd name="connsiteY31" fmla="*/ 1070 h 1072"/>
                <a:gd name="connsiteX32" fmla="*/ 5261 w 5354"/>
                <a:gd name="connsiteY32" fmla="*/ 1064 h 1072"/>
                <a:gd name="connsiteX33" fmla="*/ 5224 w 5354"/>
                <a:gd name="connsiteY33" fmla="*/ 1056 h 1072"/>
                <a:gd name="connsiteX34" fmla="*/ 5182 w 5354"/>
                <a:gd name="connsiteY34" fmla="*/ 1043 h 1072"/>
                <a:gd name="connsiteX35" fmla="*/ 5137 w 5354"/>
                <a:gd name="connsiteY35" fmla="*/ 1025 h 1072"/>
                <a:gd name="connsiteX36" fmla="*/ 5090 w 5354"/>
                <a:gd name="connsiteY36" fmla="*/ 1002 h 1072"/>
                <a:gd name="connsiteX37" fmla="*/ 5040 w 5354"/>
                <a:gd name="connsiteY37" fmla="*/ 971 h 1072"/>
                <a:gd name="connsiteX38" fmla="*/ 4988 w 5354"/>
                <a:gd name="connsiteY38" fmla="*/ 931 h 1072"/>
                <a:gd name="connsiteX39" fmla="*/ 4937 w 5354"/>
                <a:gd name="connsiteY39" fmla="*/ 881 h 1072"/>
                <a:gd name="connsiteX40" fmla="*/ 4883 w 5354"/>
                <a:gd name="connsiteY40" fmla="*/ 823 h 1072"/>
                <a:gd name="connsiteX41" fmla="*/ 4832 w 5354"/>
                <a:gd name="connsiteY41" fmla="*/ 755 h 1072"/>
                <a:gd name="connsiteX42" fmla="*/ 4782 w 5354"/>
                <a:gd name="connsiteY42" fmla="*/ 676 h 1072"/>
                <a:gd name="connsiteX43" fmla="*/ 4734 w 5354"/>
                <a:gd name="connsiteY43" fmla="*/ 583 h 1072"/>
                <a:gd name="connsiteX44" fmla="*/ 4685 w 5354"/>
                <a:gd name="connsiteY44" fmla="*/ 487 h 1072"/>
                <a:gd name="connsiteX45" fmla="*/ 4635 w 5354"/>
                <a:gd name="connsiteY45" fmla="*/ 404 h 1072"/>
                <a:gd name="connsiteX46" fmla="*/ 4586 w 5354"/>
                <a:gd name="connsiteY46" fmla="*/ 336 h 1072"/>
                <a:gd name="connsiteX47" fmla="*/ 4536 w 5354"/>
                <a:gd name="connsiteY47" fmla="*/ 276 h 1072"/>
                <a:gd name="connsiteX48" fmla="*/ 4489 w 5354"/>
                <a:gd name="connsiteY48" fmla="*/ 228 h 1072"/>
                <a:gd name="connsiteX49" fmla="*/ 4443 w 5354"/>
                <a:gd name="connsiteY49" fmla="*/ 189 h 1072"/>
                <a:gd name="connsiteX50" fmla="*/ 4402 w 5354"/>
                <a:gd name="connsiteY50" fmla="*/ 158 h 1072"/>
                <a:gd name="connsiteX51" fmla="*/ 4363 w 5354"/>
                <a:gd name="connsiteY51" fmla="*/ 135 h 1072"/>
                <a:gd name="connsiteX52" fmla="*/ 4313 w 5354"/>
                <a:gd name="connsiteY52" fmla="*/ 112 h 1072"/>
                <a:gd name="connsiteX53" fmla="*/ 4270 w 5354"/>
                <a:gd name="connsiteY53" fmla="*/ 98 h 1072"/>
                <a:gd name="connsiteX54" fmla="*/ 4235 w 5354"/>
                <a:gd name="connsiteY54" fmla="*/ 89 h 1072"/>
                <a:gd name="connsiteX55" fmla="*/ 4206 w 5354"/>
                <a:gd name="connsiteY55" fmla="*/ 87 h 1072"/>
                <a:gd name="connsiteX56" fmla="*/ 4179 w 5354"/>
                <a:gd name="connsiteY56" fmla="*/ 87 h 1072"/>
                <a:gd name="connsiteX57" fmla="*/ 4113 w 5354"/>
                <a:gd name="connsiteY57" fmla="*/ 93 h 1072"/>
                <a:gd name="connsiteX58" fmla="*/ 4051 w 5354"/>
                <a:gd name="connsiteY58" fmla="*/ 106 h 1072"/>
                <a:gd name="connsiteX59" fmla="*/ 3995 w 5354"/>
                <a:gd name="connsiteY59" fmla="*/ 127 h 1072"/>
                <a:gd name="connsiteX60" fmla="*/ 3944 w 5354"/>
                <a:gd name="connsiteY60" fmla="*/ 154 h 1072"/>
                <a:gd name="connsiteX61" fmla="*/ 3896 w 5354"/>
                <a:gd name="connsiteY61" fmla="*/ 187 h 1072"/>
                <a:gd name="connsiteX62" fmla="*/ 3853 w 5354"/>
                <a:gd name="connsiteY62" fmla="*/ 224 h 1072"/>
                <a:gd name="connsiteX63" fmla="*/ 3814 w 5354"/>
                <a:gd name="connsiteY63" fmla="*/ 268 h 1072"/>
                <a:gd name="connsiteX64" fmla="*/ 3774 w 5354"/>
                <a:gd name="connsiteY64" fmla="*/ 313 h 1072"/>
                <a:gd name="connsiteX65" fmla="*/ 3739 w 5354"/>
                <a:gd name="connsiteY65" fmla="*/ 363 h 1072"/>
                <a:gd name="connsiteX66" fmla="*/ 3706 w 5354"/>
                <a:gd name="connsiteY66" fmla="*/ 415 h 1072"/>
                <a:gd name="connsiteX67" fmla="*/ 3644 w 5354"/>
                <a:gd name="connsiteY67" fmla="*/ 523 h 1072"/>
                <a:gd name="connsiteX68" fmla="*/ 3551 w 5354"/>
                <a:gd name="connsiteY68" fmla="*/ 691 h 1072"/>
                <a:gd name="connsiteX69" fmla="*/ 3518 w 5354"/>
                <a:gd name="connsiteY69" fmla="*/ 747 h 1072"/>
                <a:gd name="connsiteX70" fmla="*/ 3483 w 5354"/>
                <a:gd name="connsiteY70" fmla="*/ 799 h 1072"/>
                <a:gd name="connsiteX71" fmla="*/ 3448 w 5354"/>
                <a:gd name="connsiteY71" fmla="*/ 848 h 1072"/>
                <a:gd name="connsiteX72" fmla="*/ 3409 w 5354"/>
                <a:gd name="connsiteY72" fmla="*/ 894 h 1072"/>
                <a:gd name="connsiteX73" fmla="*/ 3368 w 5354"/>
                <a:gd name="connsiteY73" fmla="*/ 935 h 1072"/>
                <a:gd name="connsiteX74" fmla="*/ 3322 w 5354"/>
                <a:gd name="connsiteY74" fmla="*/ 971 h 1072"/>
                <a:gd name="connsiteX75" fmla="*/ 3273 w 5354"/>
                <a:gd name="connsiteY75" fmla="*/ 1000 h 1072"/>
                <a:gd name="connsiteX76" fmla="*/ 3221 w 5354"/>
                <a:gd name="connsiteY76" fmla="*/ 1022 h 1072"/>
                <a:gd name="connsiteX77" fmla="*/ 3163 w 5354"/>
                <a:gd name="connsiteY77" fmla="*/ 1037 h 1072"/>
                <a:gd name="connsiteX78" fmla="*/ 3099 w 5354"/>
                <a:gd name="connsiteY78" fmla="*/ 1043 h 1072"/>
                <a:gd name="connsiteX79" fmla="*/ 3091 w 5354"/>
                <a:gd name="connsiteY79" fmla="*/ 1043 h 1072"/>
                <a:gd name="connsiteX80" fmla="*/ 3029 w 5354"/>
                <a:gd name="connsiteY80" fmla="*/ 1039 h 1072"/>
                <a:gd name="connsiteX81" fmla="*/ 2969 w 5354"/>
                <a:gd name="connsiteY81" fmla="*/ 1025 h 1072"/>
                <a:gd name="connsiteX82" fmla="*/ 2916 w 5354"/>
                <a:gd name="connsiteY82" fmla="*/ 1002 h 1072"/>
                <a:gd name="connsiteX83" fmla="*/ 2864 w 5354"/>
                <a:gd name="connsiteY83" fmla="*/ 973 h 1072"/>
                <a:gd name="connsiteX84" fmla="*/ 2816 w 5354"/>
                <a:gd name="connsiteY84" fmla="*/ 935 h 1072"/>
                <a:gd name="connsiteX85" fmla="*/ 2773 w 5354"/>
                <a:gd name="connsiteY85" fmla="*/ 894 h 1072"/>
                <a:gd name="connsiteX86" fmla="*/ 2730 w 5354"/>
                <a:gd name="connsiteY86" fmla="*/ 846 h 1072"/>
                <a:gd name="connsiteX87" fmla="*/ 2690 w 5354"/>
                <a:gd name="connsiteY87" fmla="*/ 796 h 1072"/>
                <a:gd name="connsiteX88" fmla="*/ 2651 w 5354"/>
                <a:gd name="connsiteY88" fmla="*/ 740 h 1072"/>
                <a:gd name="connsiteX89" fmla="*/ 2614 w 5354"/>
                <a:gd name="connsiteY89" fmla="*/ 684 h 1072"/>
                <a:gd name="connsiteX90" fmla="*/ 2509 w 5354"/>
                <a:gd name="connsiteY90" fmla="*/ 510 h 1072"/>
                <a:gd name="connsiteX91" fmla="*/ 2472 w 5354"/>
                <a:gd name="connsiteY91" fmla="*/ 452 h 1072"/>
                <a:gd name="connsiteX92" fmla="*/ 2434 w 5354"/>
                <a:gd name="connsiteY92" fmla="*/ 396 h 1072"/>
                <a:gd name="connsiteX93" fmla="*/ 2397 w 5354"/>
                <a:gd name="connsiteY93" fmla="*/ 342 h 1072"/>
                <a:gd name="connsiteX94" fmla="*/ 2358 w 5354"/>
                <a:gd name="connsiteY94" fmla="*/ 293 h 1072"/>
                <a:gd name="connsiteX95" fmla="*/ 2317 w 5354"/>
                <a:gd name="connsiteY95" fmla="*/ 247 h 1072"/>
                <a:gd name="connsiteX96" fmla="*/ 2275 w 5354"/>
                <a:gd name="connsiteY96" fmla="*/ 205 h 1072"/>
                <a:gd name="connsiteX97" fmla="*/ 2230 w 5354"/>
                <a:gd name="connsiteY97" fmla="*/ 168 h 1072"/>
                <a:gd name="connsiteX98" fmla="*/ 2183 w 5354"/>
                <a:gd name="connsiteY98" fmla="*/ 139 h 1072"/>
                <a:gd name="connsiteX99" fmla="*/ 2131 w 5354"/>
                <a:gd name="connsiteY99" fmla="*/ 116 h 1072"/>
                <a:gd name="connsiteX100" fmla="*/ 2075 w 5354"/>
                <a:gd name="connsiteY100" fmla="*/ 100 h 1072"/>
                <a:gd name="connsiteX101" fmla="*/ 2017 w 5354"/>
                <a:gd name="connsiteY101" fmla="*/ 91 h 1072"/>
                <a:gd name="connsiteX102" fmla="*/ 1953 w 5354"/>
                <a:gd name="connsiteY102" fmla="*/ 93 h 1072"/>
                <a:gd name="connsiteX103" fmla="*/ 1885 w 5354"/>
                <a:gd name="connsiteY103" fmla="*/ 104 h 1072"/>
                <a:gd name="connsiteX104" fmla="*/ 1823 w 5354"/>
                <a:gd name="connsiteY104" fmla="*/ 122 h 1072"/>
                <a:gd name="connsiteX105" fmla="*/ 1766 w 5354"/>
                <a:gd name="connsiteY105" fmla="*/ 147 h 1072"/>
                <a:gd name="connsiteX106" fmla="*/ 1712 w 5354"/>
                <a:gd name="connsiteY106" fmla="*/ 181 h 1072"/>
                <a:gd name="connsiteX107" fmla="*/ 1660 w 5354"/>
                <a:gd name="connsiteY107" fmla="*/ 218 h 1072"/>
                <a:gd name="connsiteX108" fmla="*/ 1615 w 5354"/>
                <a:gd name="connsiteY108" fmla="*/ 261 h 1072"/>
                <a:gd name="connsiteX109" fmla="*/ 1569 w 5354"/>
                <a:gd name="connsiteY109" fmla="*/ 307 h 1072"/>
                <a:gd name="connsiteX110" fmla="*/ 1528 w 5354"/>
                <a:gd name="connsiteY110" fmla="*/ 359 h 1072"/>
                <a:gd name="connsiteX111" fmla="*/ 1489 w 5354"/>
                <a:gd name="connsiteY111" fmla="*/ 413 h 1072"/>
                <a:gd name="connsiteX112" fmla="*/ 1452 w 5354"/>
                <a:gd name="connsiteY112" fmla="*/ 467 h 1072"/>
                <a:gd name="connsiteX113" fmla="*/ 1415 w 5354"/>
                <a:gd name="connsiteY113" fmla="*/ 523 h 1072"/>
                <a:gd name="connsiteX114" fmla="*/ 1377 w 5354"/>
                <a:gd name="connsiteY114" fmla="*/ 581 h 1072"/>
                <a:gd name="connsiteX115" fmla="*/ 1342 w 5354"/>
                <a:gd name="connsiteY115" fmla="*/ 637 h 1072"/>
                <a:gd name="connsiteX116" fmla="*/ 1268 w 5354"/>
                <a:gd name="connsiteY116" fmla="*/ 749 h 1072"/>
                <a:gd name="connsiteX117" fmla="*/ 1229 w 5354"/>
                <a:gd name="connsiteY117" fmla="*/ 801 h 1072"/>
                <a:gd name="connsiteX118" fmla="*/ 1187 w 5354"/>
                <a:gd name="connsiteY118" fmla="*/ 850 h 1072"/>
                <a:gd name="connsiteX119" fmla="*/ 1144 w 5354"/>
                <a:gd name="connsiteY119" fmla="*/ 896 h 1072"/>
                <a:gd name="connsiteX120" fmla="*/ 1097 w 5354"/>
                <a:gd name="connsiteY120" fmla="*/ 937 h 1072"/>
                <a:gd name="connsiteX121" fmla="*/ 1047 w 5354"/>
                <a:gd name="connsiteY121" fmla="*/ 973 h 1072"/>
                <a:gd name="connsiteX122" fmla="*/ 993 w 5354"/>
                <a:gd name="connsiteY122" fmla="*/ 1002 h 1072"/>
                <a:gd name="connsiteX123" fmla="*/ 938 w 5354"/>
                <a:gd name="connsiteY123" fmla="*/ 1025 h 1072"/>
                <a:gd name="connsiteX124" fmla="*/ 874 w 5354"/>
                <a:gd name="connsiteY124" fmla="*/ 1037 h 1072"/>
                <a:gd name="connsiteX125" fmla="*/ 808 w 5354"/>
                <a:gd name="connsiteY125" fmla="*/ 1043 h 1072"/>
                <a:gd name="connsiteX126" fmla="*/ 801 w 5354"/>
                <a:gd name="connsiteY126" fmla="*/ 1043 h 1072"/>
                <a:gd name="connsiteX127" fmla="*/ 733 w 5354"/>
                <a:gd name="connsiteY127" fmla="*/ 1039 h 1072"/>
                <a:gd name="connsiteX128" fmla="*/ 671 w 5354"/>
                <a:gd name="connsiteY128" fmla="*/ 1027 h 1072"/>
                <a:gd name="connsiteX129" fmla="*/ 613 w 5354"/>
                <a:gd name="connsiteY129" fmla="*/ 1008 h 1072"/>
                <a:gd name="connsiteX130" fmla="*/ 562 w 5354"/>
                <a:gd name="connsiteY130" fmla="*/ 983 h 1072"/>
                <a:gd name="connsiteX131" fmla="*/ 514 w 5354"/>
                <a:gd name="connsiteY131" fmla="*/ 952 h 1072"/>
                <a:gd name="connsiteX132" fmla="*/ 469 w 5354"/>
                <a:gd name="connsiteY132" fmla="*/ 915 h 1072"/>
                <a:gd name="connsiteX133" fmla="*/ 428 w 5354"/>
                <a:gd name="connsiteY133" fmla="*/ 873 h 1072"/>
                <a:gd name="connsiteX134" fmla="*/ 390 w 5354"/>
                <a:gd name="connsiteY134" fmla="*/ 828 h 1072"/>
                <a:gd name="connsiteX135" fmla="*/ 353 w 5354"/>
                <a:gd name="connsiteY135" fmla="*/ 780 h 1072"/>
                <a:gd name="connsiteX136" fmla="*/ 320 w 5354"/>
                <a:gd name="connsiteY136" fmla="*/ 728 h 1072"/>
                <a:gd name="connsiteX137" fmla="*/ 285 w 5354"/>
                <a:gd name="connsiteY137" fmla="*/ 674 h 1072"/>
                <a:gd name="connsiteX138" fmla="*/ 254 w 5354"/>
                <a:gd name="connsiteY138" fmla="*/ 618 h 1072"/>
                <a:gd name="connsiteX139" fmla="*/ 221 w 5354"/>
                <a:gd name="connsiteY139" fmla="*/ 560 h 1072"/>
                <a:gd name="connsiteX140" fmla="*/ 159 w 5354"/>
                <a:gd name="connsiteY140" fmla="*/ 448 h 1072"/>
                <a:gd name="connsiteX141" fmla="*/ 91 w 5354"/>
                <a:gd name="connsiteY141" fmla="*/ 340 h 1072"/>
                <a:gd name="connsiteX142" fmla="*/ 48 w 5354"/>
                <a:gd name="connsiteY142" fmla="*/ 284 h 1072"/>
                <a:gd name="connsiteX143" fmla="*/ 0 w 5354"/>
                <a:gd name="connsiteY143" fmla="*/ 239 h 1072"/>
                <a:gd name="connsiteX144" fmla="*/ 58 w 5354"/>
                <a:gd name="connsiteY144" fmla="*/ 174 h 1072"/>
                <a:gd name="connsiteX145" fmla="*/ 112 w 5354"/>
                <a:gd name="connsiteY145" fmla="*/ 228 h 1072"/>
                <a:gd name="connsiteX146" fmla="*/ 161 w 5354"/>
                <a:gd name="connsiteY146" fmla="*/ 293 h 1072"/>
                <a:gd name="connsiteX147" fmla="*/ 298 w 5354"/>
                <a:gd name="connsiteY147" fmla="*/ 516 h 1072"/>
                <a:gd name="connsiteX148" fmla="*/ 331 w 5354"/>
                <a:gd name="connsiteY148" fmla="*/ 575 h 1072"/>
                <a:gd name="connsiteX149" fmla="*/ 364 w 5354"/>
                <a:gd name="connsiteY149" fmla="*/ 631 h 1072"/>
                <a:gd name="connsiteX150" fmla="*/ 397 w 5354"/>
                <a:gd name="connsiteY150" fmla="*/ 684 h 1072"/>
                <a:gd name="connsiteX151" fmla="*/ 430 w 5354"/>
                <a:gd name="connsiteY151" fmla="*/ 736 h 1072"/>
                <a:gd name="connsiteX152" fmla="*/ 465 w 5354"/>
                <a:gd name="connsiteY152" fmla="*/ 782 h 1072"/>
                <a:gd name="connsiteX153" fmla="*/ 502 w 5354"/>
                <a:gd name="connsiteY153" fmla="*/ 825 h 1072"/>
                <a:gd name="connsiteX154" fmla="*/ 543 w 5354"/>
                <a:gd name="connsiteY154" fmla="*/ 863 h 1072"/>
                <a:gd name="connsiteX155" fmla="*/ 587 w 5354"/>
                <a:gd name="connsiteY155" fmla="*/ 894 h 1072"/>
                <a:gd name="connsiteX156" fmla="*/ 634 w 5354"/>
                <a:gd name="connsiteY156" fmla="*/ 921 h 1072"/>
                <a:gd name="connsiteX157" fmla="*/ 684 w 5354"/>
                <a:gd name="connsiteY157" fmla="*/ 940 h 1072"/>
                <a:gd name="connsiteX158" fmla="*/ 739 w 5354"/>
                <a:gd name="connsiteY158" fmla="*/ 952 h 1072"/>
                <a:gd name="connsiteX159" fmla="*/ 801 w 5354"/>
                <a:gd name="connsiteY159" fmla="*/ 956 h 1072"/>
                <a:gd name="connsiteX160" fmla="*/ 808 w 5354"/>
                <a:gd name="connsiteY160" fmla="*/ 956 h 1072"/>
                <a:gd name="connsiteX161" fmla="*/ 867 w 5354"/>
                <a:gd name="connsiteY161" fmla="*/ 950 h 1072"/>
                <a:gd name="connsiteX162" fmla="*/ 923 w 5354"/>
                <a:gd name="connsiteY162" fmla="*/ 935 h 1072"/>
                <a:gd name="connsiteX163" fmla="*/ 977 w 5354"/>
                <a:gd name="connsiteY163" fmla="*/ 913 h 1072"/>
                <a:gd name="connsiteX164" fmla="*/ 1024 w 5354"/>
                <a:gd name="connsiteY164" fmla="*/ 884 h 1072"/>
                <a:gd name="connsiteX165" fmla="*/ 1070 w 5354"/>
                <a:gd name="connsiteY165" fmla="*/ 846 h 1072"/>
                <a:gd name="connsiteX166" fmla="*/ 1113 w 5354"/>
                <a:gd name="connsiteY166" fmla="*/ 803 h 1072"/>
                <a:gd name="connsiteX167" fmla="*/ 1152 w 5354"/>
                <a:gd name="connsiteY167" fmla="*/ 755 h 1072"/>
                <a:gd name="connsiteX168" fmla="*/ 1192 w 5354"/>
                <a:gd name="connsiteY168" fmla="*/ 703 h 1072"/>
                <a:gd name="connsiteX169" fmla="*/ 1231 w 5354"/>
                <a:gd name="connsiteY169" fmla="*/ 649 h 1072"/>
                <a:gd name="connsiteX170" fmla="*/ 1342 w 5354"/>
                <a:gd name="connsiteY170" fmla="*/ 475 h 1072"/>
                <a:gd name="connsiteX171" fmla="*/ 1382 w 5354"/>
                <a:gd name="connsiteY171" fmla="*/ 415 h 1072"/>
                <a:gd name="connsiteX172" fmla="*/ 1423 w 5354"/>
                <a:gd name="connsiteY172" fmla="*/ 357 h 1072"/>
                <a:gd name="connsiteX173" fmla="*/ 1466 w 5354"/>
                <a:gd name="connsiteY173" fmla="*/ 299 h 1072"/>
                <a:gd name="connsiteX174" fmla="*/ 1512 w 5354"/>
                <a:gd name="connsiteY174" fmla="*/ 245 h 1072"/>
                <a:gd name="connsiteX175" fmla="*/ 1559 w 5354"/>
                <a:gd name="connsiteY175" fmla="*/ 193 h 1072"/>
                <a:gd name="connsiteX176" fmla="*/ 1613 w 5354"/>
                <a:gd name="connsiteY176" fmla="*/ 145 h 1072"/>
                <a:gd name="connsiteX177" fmla="*/ 1668 w 5354"/>
                <a:gd name="connsiteY177" fmla="*/ 104 h 1072"/>
                <a:gd name="connsiteX178" fmla="*/ 1730 w 5354"/>
                <a:gd name="connsiteY178" fmla="*/ 69 h 1072"/>
                <a:gd name="connsiteX179" fmla="*/ 1796 w 5354"/>
                <a:gd name="connsiteY179" fmla="*/ 40 h 1072"/>
                <a:gd name="connsiteX180" fmla="*/ 1869 w 5354"/>
                <a:gd name="connsiteY180" fmla="*/ 19 h 1072"/>
                <a:gd name="connsiteX181" fmla="*/ 1947 w 5354"/>
                <a:gd name="connsiteY181" fmla="*/ 6 h 1072"/>
                <a:gd name="connsiteX182" fmla="*/ 2017 w 5354"/>
                <a:gd name="connsiteY182" fmla="*/ 4 h 1072"/>
                <a:gd name="connsiteX183" fmla="*/ 2083 w 5354"/>
                <a:gd name="connsiteY183" fmla="*/ 13 h 1072"/>
                <a:gd name="connsiteX184" fmla="*/ 2143 w 5354"/>
                <a:gd name="connsiteY184" fmla="*/ 27 h 1072"/>
                <a:gd name="connsiteX185" fmla="*/ 2201 w 5354"/>
                <a:gd name="connsiteY185" fmla="*/ 50 h 1072"/>
                <a:gd name="connsiteX186" fmla="*/ 2255 w 5354"/>
                <a:gd name="connsiteY186" fmla="*/ 81 h 1072"/>
                <a:gd name="connsiteX187" fmla="*/ 2304 w 5354"/>
                <a:gd name="connsiteY187" fmla="*/ 116 h 1072"/>
                <a:gd name="connsiteX188" fmla="*/ 2350 w 5354"/>
                <a:gd name="connsiteY188" fmla="*/ 158 h 1072"/>
                <a:gd name="connsiteX189" fmla="*/ 2395 w 5354"/>
                <a:gd name="connsiteY189" fmla="*/ 203 h 1072"/>
                <a:gd name="connsiteX190" fmla="*/ 2437 w 5354"/>
                <a:gd name="connsiteY190" fmla="*/ 251 h 1072"/>
                <a:gd name="connsiteX191" fmla="*/ 2476 w 5354"/>
                <a:gd name="connsiteY191" fmla="*/ 303 h 1072"/>
                <a:gd name="connsiteX192" fmla="*/ 2513 w 5354"/>
                <a:gd name="connsiteY192" fmla="*/ 357 h 1072"/>
                <a:gd name="connsiteX193" fmla="*/ 2548 w 5354"/>
                <a:gd name="connsiteY193" fmla="*/ 413 h 1072"/>
                <a:gd name="connsiteX194" fmla="*/ 2583 w 5354"/>
                <a:gd name="connsiteY194" fmla="*/ 467 h 1072"/>
                <a:gd name="connsiteX195" fmla="*/ 2616 w 5354"/>
                <a:gd name="connsiteY195" fmla="*/ 523 h 1072"/>
                <a:gd name="connsiteX196" fmla="*/ 2653 w 5354"/>
                <a:gd name="connsiteY196" fmla="*/ 585 h 1072"/>
                <a:gd name="connsiteX197" fmla="*/ 2690 w 5354"/>
                <a:gd name="connsiteY197" fmla="*/ 643 h 1072"/>
                <a:gd name="connsiteX198" fmla="*/ 2730 w 5354"/>
                <a:gd name="connsiteY198" fmla="*/ 701 h 1072"/>
                <a:gd name="connsiteX199" fmla="*/ 2767 w 5354"/>
                <a:gd name="connsiteY199" fmla="*/ 755 h 1072"/>
                <a:gd name="connsiteX200" fmla="*/ 2808 w 5354"/>
                <a:gd name="connsiteY200" fmla="*/ 805 h 1072"/>
                <a:gd name="connsiteX201" fmla="*/ 2849 w 5354"/>
                <a:gd name="connsiteY201" fmla="*/ 848 h 1072"/>
                <a:gd name="connsiteX202" fmla="*/ 2893 w 5354"/>
                <a:gd name="connsiteY202" fmla="*/ 886 h 1072"/>
                <a:gd name="connsiteX203" fmla="*/ 2938 w 5354"/>
                <a:gd name="connsiteY203" fmla="*/ 917 h 1072"/>
                <a:gd name="connsiteX204" fmla="*/ 2988 w 5354"/>
                <a:gd name="connsiteY204" fmla="*/ 940 h 1072"/>
                <a:gd name="connsiteX205" fmla="*/ 3041 w 5354"/>
                <a:gd name="connsiteY205" fmla="*/ 952 h 1072"/>
                <a:gd name="connsiteX206" fmla="*/ 3097 w 5354"/>
                <a:gd name="connsiteY206" fmla="*/ 956 h 1072"/>
                <a:gd name="connsiteX207" fmla="*/ 3153 w 5354"/>
                <a:gd name="connsiteY207" fmla="*/ 950 h 1072"/>
                <a:gd name="connsiteX208" fmla="*/ 3203 w 5354"/>
                <a:gd name="connsiteY208" fmla="*/ 935 h 1072"/>
                <a:gd name="connsiteX209" fmla="*/ 3250 w 5354"/>
                <a:gd name="connsiteY209" fmla="*/ 915 h 1072"/>
                <a:gd name="connsiteX210" fmla="*/ 3293 w 5354"/>
                <a:gd name="connsiteY210" fmla="*/ 884 h 1072"/>
                <a:gd name="connsiteX211" fmla="*/ 3333 w 5354"/>
                <a:gd name="connsiteY211" fmla="*/ 848 h 1072"/>
                <a:gd name="connsiteX212" fmla="*/ 3370 w 5354"/>
                <a:gd name="connsiteY212" fmla="*/ 807 h 1072"/>
                <a:gd name="connsiteX213" fmla="*/ 3405 w 5354"/>
                <a:gd name="connsiteY213" fmla="*/ 759 h 1072"/>
                <a:gd name="connsiteX214" fmla="*/ 3438 w 5354"/>
                <a:gd name="connsiteY214" fmla="*/ 709 h 1072"/>
                <a:gd name="connsiteX215" fmla="*/ 3471 w 5354"/>
                <a:gd name="connsiteY215" fmla="*/ 655 h 1072"/>
                <a:gd name="connsiteX216" fmla="*/ 3504 w 5354"/>
                <a:gd name="connsiteY216" fmla="*/ 597 h 1072"/>
                <a:gd name="connsiteX217" fmla="*/ 3537 w 5354"/>
                <a:gd name="connsiteY217" fmla="*/ 537 h 1072"/>
                <a:gd name="connsiteX218" fmla="*/ 3566 w 5354"/>
                <a:gd name="connsiteY218" fmla="*/ 483 h 1072"/>
                <a:gd name="connsiteX219" fmla="*/ 3628 w 5354"/>
                <a:gd name="connsiteY219" fmla="*/ 375 h 1072"/>
                <a:gd name="connsiteX220" fmla="*/ 3698 w 5354"/>
                <a:gd name="connsiteY220" fmla="*/ 272 h 1072"/>
                <a:gd name="connsiteX221" fmla="*/ 3735 w 5354"/>
                <a:gd name="connsiteY221" fmla="*/ 224 h 1072"/>
                <a:gd name="connsiteX222" fmla="*/ 3776 w 5354"/>
                <a:gd name="connsiteY222" fmla="*/ 178 h 1072"/>
                <a:gd name="connsiteX223" fmla="*/ 3820 w 5354"/>
                <a:gd name="connsiteY223" fmla="*/ 137 h 1072"/>
                <a:gd name="connsiteX224" fmla="*/ 3867 w 5354"/>
                <a:gd name="connsiteY224" fmla="*/ 100 h 1072"/>
                <a:gd name="connsiteX225" fmla="*/ 3919 w 5354"/>
                <a:gd name="connsiteY225" fmla="*/ 66 h 1072"/>
                <a:gd name="connsiteX226" fmla="*/ 3977 w 5354"/>
                <a:gd name="connsiteY226" fmla="*/ 40 h 1072"/>
                <a:gd name="connsiteX227" fmla="*/ 4037 w 5354"/>
                <a:gd name="connsiteY227" fmla="*/ 19 h 1072"/>
                <a:gd name="connsiteX228" fmla="*/ 4103 w 5354"/>
                <a:gd name="connsiteY228" fmla="*/ 6 h 1072"/>
                <a:gd name="connsiteX229" fmla="*/ 4175 w 5354"/>
                <a:gd name="connsiteY229" fmla="*/ 0 h 1072"/>
                <a:gd name="connsiteX0" fmla="*/ 4175 w 5354"/>
                <a:gd name="connsiteY0" fmla="*/ 0 h 1072"/>
                <a:gd name="connsiteX1" fmla="*/ 4225 w 5354"/>
                <a:gd name="connsiteY1" fmla="*/ 0 h 1072"/>
                <a:gd name="connsiteX2" fmla="*/ 4253 w 5354"/>
                <a:gd name="connsiteY2" fmla="*/ 4 h 1072"/>
                <a:gd name="connsiteX3" fmla="*/ 4284 w 5354"/>
                <a:gd name="connsiteY3" fmla="*/ 13 h 1072"/>
                <a:gd name="connsiteX4" fmla="*/ 4322 w 5354"/>
                <a:gd name="connsiteY4" fmla="*/ 23 h 1072"/>
                <a:gd name="connsiteX5" fmla="*/ 4363 w 5354"/>
                <a:gd name="connsiteY5" fmla="*/ 40 h 1072"/>
                <a:gd name="connsiteX6" fmla="*/ 4406 w 5354"/>
                <a:gd name="connsiteY6" fmla="*/ 60 h 1072"/>
                <a:gd name="connsiteX7" fmla="*/ 4454 w 5354"/>
                <a:gd name="connsiteY7" fmla="*/ 89 h 1072"/>
                <a:gd name="connsiteX8" fmla="*/ 4503 w 5354"/>
                <a:gd name="connsiteY8" fmla="*/ 125 h 1072"/>
                <a:gd name="connsiteX9" fmla="*/ 4553 w 5354"/>
                <a:gd name="connsiteY9" fmla="*/ 170 h 1072"/>
                <a:gd name="connsiteX10" fmla="*/ 4604 w 5354"/>
                <a:gd name="connsiteY10" fmla="*/ 224 h 1072"/>
                <a:gd name="connsiteX11" fmla="*/ 4656 w 5354"/>
                <a:gd name="connsiteY11" fmla="*/ 286 h 1072"/>
                <a:gd name="connsiteX12" fmla="*/ 4708 w 5354"/>
                <a:gd name="connsiteY12" fmla="*/ 361 h 1072"/>
                <a:gd name="connsiteX13" fmla="*/ 4759 w 5354"/>
                <a:gd name="connsiteY13" fmla="*/ 448 h 1072"/>
                <a:gd name="connsiteX14" fmla="*/ 4811 w 5354"/>
                <a:gd name="connsiteY14" fmla="*/ 548 h 1072"/>
                <a:gd name="connsiteX15" fmla="*/ 4856 w 5354"/>
                <a:gd name="connsiteY15" fmla="*/ 633 h 1072"/>
                <a:gd name="connsiteX16" fmla="*/ 4902 w 5354"/>
                <a:gd name="connsiteY16" fmla="*/ 705 h 1072"/>
                <a:gd name="connsiteX17" fmla="*/ 4949 w 5354"/>
                <a:gd name="connsiteY17" fmla="*/ 767 h 1072"/>
                <a:gd name="connsiteX18" fmla="*/ 4997 w 5354"/>
                <a:gd name="connsiteY18" fmla="*/ 819 h 1072"/>
                <a:gd name="connsiteX19" fmla="*/ 5042 w 5354"/>
                <a:gd name="connsiteY19" fmla="*/ 863 h 1072"/>
                <a:gd name="connsiteX20" fmla="*/ 5090 w 5354"/>
                <a:gd name="connsiteY20" fmla="*/ 898 h 1072"/>
                <a:gd name="connsiteX21" fmla="*/ 5133 w 5354"/>
                <a:gd name="connsiteY21" fmla="*/ 927 h 1072"/>
                <a:gd name="connsiteX22" fmla="*/ 5176 w 5354"/>
                <a:gd name="connsiteY22" fmla="*/ 948 h 1072"/>
                <a:gd name="connsiteX23" fmla="*/ 5213 w 5354"/>
                <a:gd name="connsiteY23" fmla="*/ 962 h 1072"/>
                <a:gd name="connsiteX24" fmla="*/ 5251 w 5354"/>
                <a:gd name="connsiteY24" fmla="*/ 973 h 1072"/>
                <a:gd name="connsiteX25" fmla="*/ 5280 w 5354"/>
                <a:gd name="connsiteY25" fmla="*/ 981 h 1072"/>
                <a:gd name="connsiteX26" fmla="*/ 5306 w 5354"/>
                <a:gd name="connsiteY26" fmla="*/ 983 h 1072"/>
                <a:gd name="connsiteX27" fmla="*/ 5325 w 5354"/>
                <a:gd name="connsiteY27" fmla="*/ 985 h 1072"/>
                <a:gd name="connsiteX28" fmla="*/ 5346 w 5354"/>
                <a:gd name="connsiteY28" fmla="*/ 985 h 1072"/>
                <a:gd name="connsiteX29" fmla="*/ 5354 w 5354"/>
                <a:gd name="connsiteY29" fmla="*/ 1072 h 1072"/>
                <a:gd name="connsiteX30" fmla="*/ 5319 w 5354"/>
                <a:gd name="connsiteY30" fmla="*/ 1072 h 1072"/>
                <a:gd name="connsiteX31" fmla="*/ 5292 w 5354"/>
                <a:gd name="connsiteY31" fmla="*/ 1070 h 1072"/>
                <a:gd name="connsiteX32" fmla="*/ 5261 w 5354"/>
                <a:gd name="connsiteY32" fmla="*/ 1064 h 1072"/>
                <a:gd name="connsiteX33" fmla="*/ 5224 w 5354"/>
                <a:gd name="connsiteY33" fmla="*/ 1056 h 1072"/>
                <a:gd name="connsiteX34" fmla="*/ 5182 w 5354"/>
                <a:gd name="connsiteY34" fmla="*/ 1043 h 1072"/>
                <a:gd name="connsiteX35" fmla="*/ 5137 w 5354"/>
                <a:gd name="connsiteY35" fmla="*/ 1025 h 1072"/>
                <a:gd name="connsiteX36" fmla="*/ 5090 w 5354"/>
                <a:gd name="connsiteY36" fmla="*/ 1002 h 1072"/>
                <a:gd name="connsiteX37" fmla="*/ 5040 w 5354"/>
                <a:gd name="connsiteY37" fmla="*/ 971 h 1072"/>
                <a:gd name="connsiteX38" fmla="*/ 4988 w 5354"/>
                <a:gd name="connsiteY38" fmla="*/ 931 h 1072"/>
                <a:gd name="connsiteX39" fmla="*/ 4937 w 5354"/>
                <a:gd name="connsiteY39" fmla="*/ 881 h 1072"/>
                <a:gd name="connsiteX40" fmla="*/ 4883 w 5354"/>
                <a:gd name="connsiteY40" fmla="*/ 823 h 1072"/>
                <a:gd name="connsiteX41" fmla="*/ 4832 w 5354"/>
                <a:gd name="connsiteY41" fmla="*/ 755 h 1072"/>
                <a:gd name="connsiteX42" fmla="*/ 4782 w 5354"/>
                <a:gd name="connsiteY42" fmla="*/ 676 h 1072"/>
                <a:gd name="connsiteX43" fmla="*/ 4734 w 5354"/>
                <a:gd name="connsiteY43" fmla="*/ 583 h 1072"/>
                <a:gd name="connsiteX44" fmla="*/ 4685 w 5354"/>
                <a:gd name="connsiteY44" fmla="*/ 487 h 1072"/>
                <a:gd name="connsiteX45" fmla="*/ 4635 w 5354"/>
                <a:gd name="connsiteY45" fmla="*/ 404 h 1072"/>
                <a:gd name="connsiteX46" fmla="*/ 4586 w 5354"/>
                <a:gd name="connsiteY46" fmla="*/ 336 h 1072"/>
                <a:gd name="connsiteX47" fmla="*/ 4536 w 5354"/>
                <a:gd name="connsiteY47" fmla="*/ 276 h 1072"/>
                <a:gd name="connsiteX48" fmla="*/ 4489 w 5354"/>
                <a:gd name="connsiteY48" fmla="*/ 228 h 1072"/>
                <a:gd name="connsiteX49" fmla="*/ 4443 w 5354"/>
                <a:gd name="connsiteY49" fmla="*/ 189 h 1072"/>
                <a:gd name="connsiteX50" fmla="*/ 4402 w 5354"/>
                <a:gd name="connsiteY50" fmla="*/ 158 h 1072"/>
                <a:gd name="connsiteX51" fmla="*/ 4363 w 5354"/>
                <a:gd name="connsiteY51" fmla="*/ 135 h 1072"/>
                <a:gd name="connsiteX52" fmla="*/ 4313 w 5354"/>
                <a:gd name="connsiteY52" fmla="*/ 112 h 1072"/>
                <a:gd name="connsiteX53" fmla="*/ 4270 w 5354"/>
                <a:gd name="connsiteY53" fmla="*/ 98 h 1072"/>
                <a:gd name="connsiteX54" fmla="*/ 4235 w 5354"/>
                <a:gd name="connsiteY54" fmla="*/ 89 h 1072"/>
                <a:gd name="connsiteX55" fmla="*/ 4206 w 5354"/>
                <a:gd name="connsiteY55" fmla="*/ 87 h 1072"/>
                <a:gd name="connsiteX56" fmla="*/ 4179 w 5354"/>
                <a:gd name="connsiteY56" fmla="*/ 87 h 1072"/>
                <a:gd name="connsiteX57" fmla="*/ 4113 w 5354"/>
                <a:gd name="connsiteY57" fmla="*/ 93 h 1072"/>
                <a:gd name="connsiteX58" fmla="*/ 4051 w 5354"/>
                <a:gd name="connsiteY58" fmla="*/ 106 h 1072"/>
                <a:gd name="connsiteX59" fmla="*/ 3995 w 5354"/>
                <a:gd name="connsiteY59" fmla="*/ 127 h 1072"/>
                <a:gd name="connsiteX60" fmla="*/ 3944 w 5354"/>
                <a:gd name="connsiteY60" fmla="*/ 154 h 1072"/>
                <a:gd name="connsiteX61" fmla="*/ 3896 w 5354"/>
                <a:gd name="connsiteY61" fmla="*/ 187 h 1072"/>
                <a:gd name="connsiteX62" fmla="*/ 3853 w 5354"/>
                <a:gd name="connsiteY62" fmla="*/ 224 h 1072"/>
                <a:gd name="connsiteX63" fmla="*/ 3814 w 5354"/>
                <a:gd name="connsiteY63" fmla="*/ 268 h 1072"/>
                <a:gd name="connsiteX64" fmla="*/ 3774 w 5354"/>
                <a:gd name="connsiteY64" fmla="*/ 313 h 1072"/>
                <a:gd name="connsiteX65" fmla="*/ 3739 w 5354"/>
                <a:gd name="connsiteY65" fmla="*/ 363 h 1072"/>
                <a:gd name="connsiteX66" fmla="*/ 3706 w 5354"/>
                <a:gd name="connsiteY66" fmla="*/ 415 h 1072"/>
                <a:gd name="connsiteX67" fmla="*/ 3644 w 5354"/>
                <a:gd name="connsiteY67" fmla="*/ 523 h 1072"/>
                <a:gd name="connsiteX68" fmla="*/ 3551 w 5354"/>
                <a:gd name="connsiteY68" fmla="*/ 691 h 1072"/>
                <a:gd name="connsiteX69" fmla="*/ 3518 w 5354"/>
                <a:gd name="connsiteY69" fmla="*/ 747 h 1072"/>
                <a:gd name="connsiteX70" fmla="*/ 3483 w 5354"/>
                <a:gd name="connsiteY70" fmla="*/ 799 h 1072"/>
                <a:gd name="connsiteX71" fmla="*/ 3448 w 5354"/>
                <a:gd name="connsiteY71" fmla="*/ 848 h 1072"/>
                <a:gd name="connsiteX72" fmla="*/ 3409 w 5354"/>
                <a:gd name="connsiteY72" fmla="*/ 894 h 1072"/>
                <a:gd name="connsiteX73" fmla="*/ 3368 w 5354"/>
                <a:gd name="connsiteY73" fmla="*/ 935 h 1072"/>
                <a:gd name="connsiteX74" fmla="*/ 3322 w 5354"/>
                <a:gd name="connsiteY74" fmla="*/ 971 h 1072"/>
                <a:gd name="connsiteX75" fmla="*/ 3273 w 5354"/>
                <a:gd name="connsiteY75" fmla="*/ 1000 h 1072"/>
                <a:gd name="connsiteX76" fmla="*/ 3221 w 5354"/>
                <a:gd name="connsiteY76" fmla="*/ 1022 h 1072"/>
                <a:gd name="connsiteX77" fmla="*/ 3163 w 5354"/>
                <a:gd name="connsiteY77" fmla="*/ 1037 h 1072"/>
                <a:gd name="connsiteX78" fmla="*/ 3099 w 5354"/>
                <a:gd name="connsiteY78" fmla="*/ 1043 h 1072"/>
                <a:gd name="connsiteX79" fmla="*/ 3091 w 5354"/>
                <a:gd name="connsiteY79" fmla="*/ 1043 h 1072"/>
                <a:gd name="connsiteX80" fmla="*/ 3029 w 5354"/>
                <a:gd name="connsiteY80" fmla="*/ 1039 h 1072"/>
                <a:gd name="connsiteX81" fmla="*/ 2969 w 5354"/>
                <a:gd name="connsiteY81" fmla="*/ 1025 h 1072"/>
                <a:gd name="connsiteX82" fmla="*/ 2916 w 5354"/>
                <a:gd name="connsiteY82" fmla="*/ 1002 h 1072"/>
                <a:gd name="connsiteX83" fmla="*/ 2864 w 5354"/>
                <a:gd name="connsiteY83" fmla="*/ 973 h 1072"/>
                <a:gd name="connsiteX84" fmla="*/ 2816 w 5354"/>
                <a:gd name="connsiteY84" fmla="*/ 935 h 1072"/>
                <a:gd name="connsiteX85" fmla="*/ 2773 w 5354"/>
                <a:gd name="connsiteY85" fmla="*/ 894 h 1072"/>
                <a:gd name="connsiteX86" fmla="*/ 2730 w 5354"/>
                <a:gd name="connsiteY86" fmla="*/ 846 h 1072"/>
                <a:gd name="connsiteX87" fmla="*/ 2690 w 5354"/>
                <a:gd name="connsiteY87" fmla="*/ 796 h 1072"/>
                <a:gd name="connsiteX88" fmla="*/ 2651 w 5354"/>
                <a:gd name="connsiteY88" fmla="*/ 740 h 1072"/>
                <a:gd name="connsiteX89" fmla="*/ 2614 w 5354"/>
                <a:gd name="connsiteY89" fmla="*/ 684 h 1072"/>
                <a:gd name="connsiteX90" fmla="*/ 2509 w 5354"/>
                <a:gd name="connsiteY90" fmla="*/ 510 h 1072"/>
                <a:gd name="connsiteX91" fmla="*/ 2472 w 5354"/>
                <a:gd name="connsiteY91" fmla="*/ 452 h 1072"/>
                <a:gd name="connsiteX92" fmla="*/ 2434 w 5354"/>
                <a:gd name="connsiteY92" fmla="*/ 396 h 1072"/>
                <a:gd name="connsiteX93" fmla="*/ 2397 w 5354"/>
                <a:gd name="connsiteY93" fmla="*/ 342 h 1072"/>
                <a:gd name="connsiteX94" fmla="*/ 2358 w 5354"/>
                <a:gd name="connsiteY94" fmla="*/ 293 h 1072"/>
                <a:gd name="connsiteX95" fmla="*/ 2317 w 5354"/>
                <a:gd name="connsiteY95" fmla="*/ 247 h 1072"/>
                <a:gd name="connsiteX96" fmla="*/ 2275 w 5354"/>
                <a:gd name="connsiteY96" fmla="*/ 205 h 1072"/>
                <a:gd name="connsiteX97" fmla="*/ 2230 w 5354"/>
                <a:gd name="connsiteY97" fmla="*/ 168 h 1072"/>
                <a:gd name="connsiteX98" fmla="*/ 2183 w 5354"/>
                <a:gd name="connsiteY98" fmla="*/ 139 h 1072"/>
                <a:gd name="connsiteX99" fmla="*/ 2131 w 5354"/>
                <a:gd name="connsiteY99" fmla="*/ 116 h 1072"/>
                <a:gd name="connsiteX100" fmla="*/ 2075 w 5354"/>
                <a:gd name="connsiteY100" fmla="*/ 100 h 1072"/>
                <a:gd name="connsiteX101" fmla="*/ 2017 w 5354"/>
                <a:gd name="connsiteY101" fmla="*/ 91 h 1072"/>
                <a:gd name="connsiteX102" fmla="*/ 1953 w 5354"/>
                <a:gd name="connsiteY102" fmla="*/ 93 h 1072"/>
                <a:gd name="connsiteX103" fmla="*/ 1885 w 5354"/>
                <a:gd name="connsiteY103" fmla="*/ 104 h 1072"/>
                <a:gd name="connsiteX104" fmla="*/ 1823 w 5354"/>
                <a:gd name="connsiteY104" fmla="*/ 122 h 1072"/>
                <a:gd name="connsiteX105" fmla="*/ 1766 w 5354"/>
                <a:gd name="connsiteY105" fmla="*/ 147 h 1072"/>
                <a:gd name="connsiteX106" fmla="*/ 1712 w 5354"/>
                <a:gd name="connsiteY106" fmla="*/ 181 h 1072"/>
                <a:gd name="connsiteX107" fmla="*/ 1660 w 5354"/>
                <a:gd name="connsiteY107" fmla="*/ 218 h 1072"/>
                <a:gd name="connsiteX108" fmla="*/ 1615 w 5354"/>
                <a:gd name="connsiteY108" fmla="*/ 261 h 1072"/>
                <a:gd name="connsiteX109" fmla="*/ 1569 w 5354"/>
                <a:gd name="connsiteY109" fmla="*/ 307 h 1072"/>
                <a:gd name="connsiteX110" fmla="*/ 1528 w 5354"/>
                <a:gd name="connsiteY110" fmla="*/ 359 h 1072"/>
                <a:gd name="connsiteX111" fmla="*/ 1489 w 5354"/>
                <a:gd name="connsiteY111" fmla="*/ 413 h 1072"/>
                <a:gd name="connsiteX112" fmla="*/ 1452 w 5354"/>
                <a:gd name="connsiteY112" fmla="*/ 467 h 1072"/>
                <a:gd name="connsiteX113" fmla="*/ 1415 w 5354"/>
                <a:gd name="connsiteY113" fmla="*/ 523 h 1072"/>
                <a:gd name="connsiteX114" fmla="*/ 1377 w 5354"/>
                <a:gd name="connsiteY114" fmla="*/ 581 h 1072"/>
                <a:gd name="connsiteX115" fmla="*/ 1342 w 5354"/>
                <a:gd name="connsiteY115" fmla="*/ 637 h 1072"/>
                <a:gd name="connsiteX116" fmla="*/ 1268 w 5354"/>
                <a:gd name="connsiteY116" fmla="*/ 749 h 1072"/>
                <a:gd name="connsiteX117" fmla="*/ 1229 w 5354"/>
                <a:gd name="connsiteY117" fmla="*/ 801 h 1072"/>
                <a:gd name="connsiteX118" fmla="*/ 1187 w 5354"/>
                <a:gd name="connsiteY118" fmla="*/ 850 h 1072"/>
                <a:gd name="connsiteX119" fmla="*/ 1144 w 5354"/>
                <a:gd name="connsiteY119" fmla="*/ 896 h 1072"/>
                <a:gd name="connsiteX120" fmla="*/ 1097 w 5354"/>
                <a:gd name="connsiteY120" fmla="*/ 937 h 1072"/>
                <a:gd name="connsiteX121" fmla="*/ 1047 w 5354"/>
                <a:gd name="connsiteY121" fmla="*/ 973 h 1072"/>
                <a:gd name="connsiteX122" fmla="*/ 993 w 5354"/>
                <a:gd name="connsiteY122" fmla="*/ 1002 h 1072"/>
                <a:gd name="connsiteX123" fmla="*/ 938 w 5354"/>
                <a:gd name="connsiteY123" fmla="*/ 1025 h 1072"/>
                <a:gd name="connsiteX124" fmla="*/ 874 w 5354"/>
                <a:gd name="connsiteY124" fmla="*/ 1037 h 1072"/>
                <a:gd name="connsiteX125" fmla="*/ 808 w 5354"/>
                <a:gd name="connsiteY125" fmla="*/ 1043 h 1072"/>
                <a:gd name="connsiteX126" fmla="*/ 801 w 5354"/>
                <a:gd name="connsiteY126" fmla="*/ 1043 h 1072"/>
                <a:gd name="connsiteX127" fmla="*/ 733 w 5354"/>
                <a:gd name="connsiteY127" fmla="*/ 1039 h 1072"/>
                <a:gd name="connsiteX128" fmla="*/ 671 w 5354"/>
                <a:gd name="connsiteY128" fmla="*/ 1027 h 1072"/>
                <a:gd name="connsiteX129" fmla="*/ 613 w 5354"/>
                <a:gd name="connsiteY129" fmla="*/ 1008 h 1072"/>
                <a:gd name="connsiteX130" fmla="*/ 562 w 5354"/>
                <a:gd name="connsiteY130" fmla="*/ 983 h 1072"/>
                <a:gd name="connsiteX131" fmla="*/ 514 w 5354"/>
                <a:gd name="connsiteY131" fmla="*/ 952 h 1072"/>
                <a:gd name="connsiteX132" fmla="*/ 469 w 5354"/>
                <a:gd name="connsiteY132" fmla="*/ 915 h 1072"/>
                <a:gd name="connsiteX133" fmla="*/ 428 w 5354"/>
                <a:gd name="connsiteY133" fmla="*/ 873 h 1072"/>
                <a:gd name="connsiteX134" fmla="*/ 390 w 5354"/>
                <a:gd name="connsiteY134" fmla="*/ 828 h 1072"/>
                <a:gd name="connsiteX135" fmla="*/ 353 w 5354"/>
                <a:gd name="connsiteY135" fmla="*/ 780 h 1072"/>
                <a:gd name="connsiteX136" fmla="*/ 320 w 5354"/>
                <a:gd name="connsiteY136" fmla="*/ 728 h 1072"/>
                <a:gd name="connsiteX137" fmla="*/ 285 w 5354"/>
                <a:gd name="connsiteY137" fmla="*/ 674 h 1072"/>
                <a:gd name="connsiteX138" fmla="*/ 254 w 5354"/>
                <a:gd name="connsiteY138" fmla="*/ 618 h 1072"/>
                <a:gd name="connsiteX139" fmla="*/ 221 w 5354"/>
                <a:gd name="connsiteY139" fmla="*/ 560 h 1072"/>
                <a:gd name="connsiteX140" fmla="*/ 159 w 5354"/>
                <a:gd name="connsiteY140" fmla="*/ 448 h 1072"/>
                <a:gd name="connsiteX141" fmla="*/ 91 w 5354"/>
                <a:gd name="connsiteY141" fmla="*/ 340 h 1072"/>
                <a:gd name="connsiteX142" fmla="*/ 48 w 5354"/>
                <a:gd name="connsiteY142" fmla="*/ 284 h 1072"/>
                <a:gd name="connsiteX143" fmla="*/ 0 w 5354"/>
                <a:gd name="connsiteY143" fmla="*/ 239 h 1072"/>
                <a:gd name="connsiteX144" fmla="*/ 58 w 5354"/>
                <a:gd name="connsiteY144" fmla="*/ 174 h 1072"/>
                <a:gd name="connsiteX145" fmla="*/ 112 w 5354"/>
                <a:gd name="connsiteY145" fmla="*/ 228 h 1072"/>
                <a:gd name="connsiteX146" fmla="*/ 298 w 5354"/>
                <a:gd name="connsiteY146" fmla="*/ 516 h 1072"/>
                <a:gd name="connsiteX147" fmla="*/ 331 w 5354"/>
                <a:gd name="connsiteY147" fmla="*/ 575 h 1072"/>
                <a:gd name="connsiteX148" fmla="*/ 364 w 5354"/>
                <a:gd name="connsiteY148" fmla="*/ 631 h 1072"/>
                <a:gd name="connsiteX149" fmla="*/ 397 w 5354"/>
                <a:gd name="connsiteY149" fmla="*/ 684 h 1072"/>
                <a:gd name="connsiteX150" fmla="*/ 430 w 5354"/>
                <a:gd name="connsiteY150" fmla="*/ 736 h 1072"/>
                <a:gd name="connsiteX151" fmla="*/ 465 w 5354"/>
                <a:gd name="connsiteY151" fmla="*/ 782 h 1072"/>
                <a:gd name="connsiteX152" fmla="*/ 502 w 5354"/>
                <a:gd name="connsiteY152" fmla="*/ 825 h 1072"/>
                <a:gd name="connsiteX153" fmla="*/ 543 w 5354"/>
                <a:gd name="connsiteY153" fmla="*/ 863 h 1072"/>
                <a:gd name="connsiteX154" fmla="*/ 587 w 5354"/>
                <a:gd name="connsiteY154" fmla="*/ 894 h 1072"/>
                <a:gd name="connsiteX155" fmla="*/ 634 w 5354"/>
                <a:gd name="connsiteY155" fmla="*/ 921 h 1072"/>
                <a:gd name="connsiteX156" fmla="*/ 684 w 5354"/>
                <a:gd name="connsiteY156" fmla="*/ 940 h 1072"/>
                <a:gd name="connsiteX157" fmla="*/ 739 w 5354"/>
                <a:gd name="connsiteY157" fmla="*/ 952 h 1072"/>
                <a:gd name="connsiteX158" fmla="*/ 801 w 5354"/>
                <a:gd name="connsiteY158" fmla="*/ 956 h 1072"/>
                <a:gd name="connsiteX159" fmla="*/ 808 w 5354"/>
                <a:gd name="connsiteY159" fmla="*/ 956 h 1072"/>
                <a:gd name="connsiteX160" fmla="*/ 867 w 5354"/>
                <a:gd name="connsiteY160" fmla="*/ 950 h 1072"/>
                <a:gd name="connsiteX161" fmla="*/ 923 w 5354"/>
                <a:gd name="connsiteY161" fmla="*/ 935 h 1072"/>
                <a:gd name="connsiteX162" fmla="*/ 977 w 5354"/>
                <a:gd name="connsiteY162" fmla="*/ 913 h 1072"/>
                <a:gd name="connsiteX163" fmla="*/ 1024 w 5354"/>
                <a:gd name="connsiteY163" fmla="*/ 884 h 1072"/>
                <a:gd name="connsiteX164" fmla="*/ 1070 w 5354"/>
                <a:gd name="connsiteY164" fmla="*/ 846 h 1072"/>
                <a:gd name="connsiteX165" fmla="*/ 1113 w 5354"/>
                <a:gd name="connsiteY165" fmla="*/ 803 h 1072"/>
                <a:gd name="connsiteX166" fmla="*/ 1152 w 5354"/>
                <a:gd name="connsiteY166" fmla="*/ 755 h 1072"/>
                <a:gd name="connsiteX167" fmla="*/ 1192 w 5354"/>
                <a:gd name="connsiteY167" fmla="*/ 703 h 1072"/>
                <a:gd name="connsiteX168" fmla="*/ 1231 w 5354"/>
                <a:gd name="connsiteY168" fmla="*/ 649 h 1072"/>
                <a:gd name="connsiteX169" fmla="*/ 1342 w 5354"/>
                <a:gd name="connsiteY169" fmla="*/ 475 h 1072"/>
                <a:gd name="connsiteX170" fmla="*/ 1382 w 5354"/>
                <a:gd name="connsiteY170" fmla="*/ 415 h 1072"/>
                <a:gd name="connsiteX171" fmla="*/ 1423 w 5354"/>
                <a:gd name="connsiteY171" fmla="*/ 357 h 1072"/>
                <a:gd name="connsiteX172" fmla="*/ 1466 w 5354"/>
                <a:gd name="connsiteY172" fmla="*/ 299 h 1072"/>
                <a:gd name="connsiteX173" fmla="*/ 1512 w 5354"/>
                <a:gd name="connsiteY173" fmla="*/ 245 h 1072"/>
                <a:gd name="connsiteX174" fmla="*/ 1559 w 5354"/>
                <a:gd name="connsiteY174" fmla="*/ 193 h 1072"/>
                <a:gd name="connsiteX175" fmla="*/ 1613 w 5354"/>
                <a:gd name="connsiteY175" fmla="*/ 145 h 1072"/>
                <a:gd name="connsiteX176" fmla="*/ 1668 w 5354"/>
                <a:gd name="connsiteY176" fmla="*/ 104 h 1072"/>
                <a:gd name="connsiteX177" fmla="*/ 1730 w 5354"/>
                <a:gd name="connsiteY177" fmla="*/ 69 h 1072"/>
                <a:gd name="connsiteX178" fmla="*/ 1796 w 5354"/>
                <a:gd name="connsiteY178" fmla="*/ 40 h 1072"/>
                <a:gd name="connsiteX179" fmla="*/ 1869 w 5354"/>
                <a:gd name="connsiteY179" fmla="*/ 19 h 1072"/>
                <a:gd name="connsiteX180" fmla="*/ 1947 w 5354"/>
                <a:gd name="connsiteY180" fmla="*/ 6 h 1072"/>
                <a:gd name="connsiteX181" fmla="*/ 2017 w 5354"/>
                <a:gd name="connsiteY181" fmla="*/ 4 h 1072"/>
                <a:gd name="connsiteX182" fmla="*/ 2083 w 5354"/>
                <a:gd name="connsiteY182" fmla="*/ 13 h 1072"/>
                <a:gd name="connsiteX183" fmla="*/ 2143 w 5354"/>
                <a:gd name="connsiteY183" fmla="*/ 27 h 1072"/>
                <a:gd name="connsiteX184" fmla="*/ 2201 w 5354"/>
                <a:gd name="connsiteY184" fmla="*/ 50 h 1072"/>
                <a:gd name="connsiteX185" fmla="*/ 2255 w 5354"/>
                <a:gd name="connsiteY185" fmla="*/ 81 h 1072"/>
                <a:gd name="connsiteX186" fmla="*/ 2304 w 5354"/>
                <a:gd name="connsiteY186" fmla="*/ 116 h 1072"/>
                <a:gd name="connsiteX187" fmla="*/ 2350 w 5354"/>
                <a:gd name="connsiteY187" fmla="*/ 158 h 1072"/>
                <a:gd name="connsiteX188" fmla="*/ 2395 w 5354"/>
                <a:gd name="connsiteY188" fmla="*/ 203 h 1072"/>
                <a:gd name="connsiteX189" fmla="*/ 2437 w 5354"/>
                <a:gd name="connsiteY189" fmla="*/ 251 h 1072"/>
                <a:gd name="connsiteX190" fmla="*/ 2476 w 5354"/>
                <a:gd name="connsiteY190" fmla="*/ 303 h 1072"/>
                <a:gd name="connsiteX191" fmla="*/ 2513 w 5354"/>
                <a:gd name="connsiteY191" fmla="*/ 357 h 1072"/>
                <a:gd name="connsiteX192" fmla="*/ 2548 w 5354"/>
                <a:gd name="connsiteY192" fmla="*/ 413 h 1072"/>
                <a:gd name="connsiteX193" fmla="*/ 2583 w 5354"/>
                <a:gd name="connsiteY193" fmla="*/ 467 h 1072"/>
                <a:gd name="connsiteX194" fmla="*/ 2616 w 5354"/>
                <a:gd name="connsiteY194" fmla="*/ 523 h 1072"/>
                <a:gd name="connsiteX195" fmla="*/ 2653 w 5354"/>
                <a:gd name="connsiteY195" fmla="*/ 585 h 1072"/>
                <a:gd name="connsiteX196" fmla="*/ 2690 w 5354"/>
                <a:gd name="connsiteY196" fmla="*/ 643 h 1072"/>
                <a:gd name="connsiteX197" fmla="*/ 2730 w 5354"/>
                <a:gd name="connsiteY197" fmla="*/ 701 h 1072"/>
                <a:gd name="connsiteX198" fmla="*/ 2767 w 5354"/>
                <a:gd name="connsiteY198" fmla="*/ 755 h 1072"/>
                <a:gd name="connsiteX199" fmla="*/ 2808 w 5354"/>
                <a:gd name="connsiteY199" fmla="*/ 805 h 1072"/>
                <a:gd name="connsiteX200" fmla="*/ 2849 w 5354"/>
                <a:gd name="connsiteY200" fmla="*/ 848 h 1072"/>
                <a:gd name="connsiteX201" fmla="*/ 2893 w 5354"/>
                <a:gd name="connsiteY201" fmla="*/ 886 h 1072"/>
                <a:gd name="connsiteX202" fmla="*/ 2938 w 5354"/>
                <a:gd name="connsiteY202" fmla="*/ 917 h 1072"/>
                <a:gd name="connsiteX203" fmla="*/ 2988 w 5354"/>
                <a:gd name="connsiteY203" fmla="*/ 940 h 1072"/>
                <a:gd name="connsiteX204" fmla="*/ 3041 w 5354"/>
                <a:gd name="connsiteY204" fmla="*/ 952 h 1072"/>
                <a:gd name="connsiteX205" fmla="*/ 3097 w 5354"/>
                <a:gd name="connsiteY205" fmla="*/ 956 h 1072"/>
                <a:gd name="connsiteX206" fmla="*/ 3153 w 5354"/>
                <a:gd name="connsiteY206" fmla="*/ 950 h 1072"/>
                <a:gd name="connsiteX207" fmla="*/ 3203 w 5354"/>
                <a:gd name="connsiteY207" fmla="*/ 935 h 1072"/>
                <a:gd name="connsiteX208" fmla="*/ 3250 w 5354"/>
                <a:gd name="connsiteY208" fmla="*/ 915 h 1072"/>
                <a:gd name="connsiteX209" fmla="*/ 3293 w 5354"/>
                <a:gd name="connsiteY209" fmla="*/ 884 h 1072"/>
                <a:gd name="connsiteX210" fmla="*/ 3333 w 5354"/>
                <a:gd name="connsiteY210" fmla="*/ 848 h 1072"/>
                <a:gd name="connsiteX211" fmla="*/ 3370 w 5354"/>
                <a:gd name="connsiteY211" fmla="*/ 807 h 1072"/>
                <a:gd name="connsiteX212" fmla="*/ 3405 w 5354"/>
                <a:gd name="connsiteY212" fmla="*/ 759 h 1072"/>
                <a:gd name="connsiteX213" fmla="*/ 3438 w 5354"/>
                <a:gd name="connsiteY213" fmla="*/ 709 h 1072"/>
                <a:gd name="connsiteX214" fmla="*/ 3471 w 5354"/>
                <a:gd name="connsiteY214" fmla="*/ 655 h 1072"/>
                <a:gd name="connsiteX215" fmla="*/ 3504 w 5354"/>
                <a:gd name="connsiteY215" fmla="*/ 597 h 1072"/>
                <a:gd name="connsiteX216" fmla="*/ 3537 w 5354"/>
                <a:gd name="connsiteY216" fmla="*/ 537 h 1072"/>
                <a:gd name="connsiteX217" fmla="*/ 3566 w 5354"/>
                <a:gd name="connsiteY217" fmla="*/ 483 h 1072"/>
                <a:gd name="connsiteX218" fmla="*/ 3628 w 5354"/>
                <a:gd name="connsiteY218" fmla="*/ 375 h 1072"/>
                <a:gd name="connsiteX219" fmla="*/ 3698 w 5354"/>
                <a:gd name="connsiteY219" fmla="*/ 272 h 1072"/>
                <a:gd name="connsiteX220" fmla="*/ 3735 w 5354"/>
                <a:gd name="connsiteY220" fmla="*/ 224 h 1072"/>
                <a:gd name="connsiteX221" fmla="*/ 3776 w 5354"/>
                <a:gd name="connsiteY221" fmla="*/ 178 h 1072"/>
                <a:gd name="connsiteX222" fmla="*/ 3820 w 5354"/>
                <a:gd name="connsiteY222" fmla="*/ 137 h 1072"/>
                <a:gd name="connsiteX223" fmla="*/ 3867 w 5354"/>
                <a:gd name="connsiteY223" fmla="*/ 100 h 1072"/>
                <a:gd name="connsiteX224" fmla="*/ 3919 w 5354"/>
                <a:gd name="connsiteY224" fmla="*/ 66 h 1072"/>
                <a:gd name="connsiteX225" fmla="*/ 3977 w 5354"/>
                <a:gd name="connsiteY225" fmla="*/ 40 h 1072"/>
                <a:gd name="connsiteX226" fmla="*/ 4037 w 5354"/>
                <a:gd name="connsiteY226" fmla="*/ 19 h 1072"/>
                <a:gd name="connsiteX227" fmla="*/ 4103 w 5354"/>
                <a:gd name="connsiteY227" fmla="*/ 6 h 1072"/>
                <a:gd name="connsiteX228" fmla="*/ 4175 w 5354"/>
                <a:gd name="connsiteY228" fmla="*/ 0 h 1072"/>
                <a:gd name="connsiteX0" fmla="*/ 4175 w 5354"/>
                <a:gd name="connsiteY0" fmla="*/ 0 h 1072"/>
                <a:gd name="connsiteX1" fmla="*/ 4225 w 5354"/>
                <a:gd name="connsiteY1" fmla="*/ 0 h 1072"/>
                <a:gd name="connsiteX2" fmla="*/ 4253 w 5354"/>
                <a:gd name="connsiteY2" fmla="*/ 4 h 1072"/>
                <a:gd name="connsiteX3" fmla="*/ 4284 w 5354"/>
                <a:gd name="connsiteY3" fmla="*/ 13 h 1072"/>
                <a:gd name="connsiteX4" fmla="*/ 4322 w 5354"/>
                <a:gd name="connsiteY4" fmla="*/ 23 h 1072"/>
                <a:gd name="connsiteX5" fmla="*/ 4363 w 5354"/>
                <a:gd name="connsiteY5" fmla="*/ 40 h 1072"/>
                <a:gd name="connsiteX6" fmla="*/ 4406 w 5354"/>
                <a:gd name="connsiteY6" fmla="*/ 60 h 1072"/>
                <a:gd name="connsiteX7" fmla="*/ 4454 w 5354"/>
                <a:gd name="connsiteY7" fmla="*/ 89 h 1072"/>
                <a:gd name="connsiteX8" fmla="*/ 4503 w 5354"/>
                <a:gd name="connsiteY8" fmla="*/ 125 h 1072"/>
                <a:gd name="connsiteX9" fmla="*/ 4553 w 5354"/>
                <a:gd name="connsiteY9" fmla="*/ 170 h 1072"/>
                <a:gd name="connsiteX10" fmla="*/ 4604 w 5354"/>
                <a:gd name="connsiteY10" fmla="*/ 224 h 1072"/>
                <a:gd name="connsiteX11" fmla="*/ 4656 w 5354"/>
                <a:gd name="connsiteY11" fmla="*/ 286 h 1072"/>
                <a:gd name="connsiteX12" fmla="*/ 4708 w 5354"/>
                <a:gd name="connsiteY12" fmla="*/ 361 h 1072"/>
                <a:gd name="connsiteX13" fmla="*/ 4759 w 5354"/>
                <a:gd name="connsiteY13" fmla="*/ 448 h 1072"/>
                <a:gd name="connsiteX14" fmla="*/ 4811 w 5354"/>
                <a:gd name="connsiteY14" fmla="*/ 548 h 1072"/>
                <a:gd name="connsiteX15" fmla="*/ 4856 w 5354"/>
                <a:gd name="connsiteY15" fmla="*/ 633 h 1072"/>
                <a:gd name="connsiteX16" fmla="*/ 4902 w 5354"/>
                <a:gd name="connsiteY16" fmla="*/ 705 h 1072"/>
                <a:gd name="connsiteX17" fmla="*/ 4949 w 5354"/>
                <a:gd name="connsiteY17" fmla="*/ 767 h 1072"/>
                <a:gd name="connsiteX18" fmla="*/ 4997 w 5354"/>
                <a:gd name="connsiteY18" fmla="*/ 819 h 1072"/>
                <a:gd name="connsiteX19" fmla="*/ 5042 w 5354"/>
                <a:gd name="connsiteY19" fmla="*/ 863 h 1072"/>
                <a:gd name="connsiteX20" fmla="*/ 5090 w 5354"/>
                <a:gd name="connsiteY20" fmla="*/ 898 h 1072"/>
                <a:gd name="connsiteX21" fmla="*/ 5133 w 5354"/>
                <a:gd name="connsiteY21" fmla="*/ 927 h 1072"/>
                <a:gd name="connsiteX22" fmla="*/ 5176 w 5354"/>
                <a:gd name="connsiteY22" fmla="*/ 948 h 1072"/>
                <a:gd name="connsiteX23" fmla="*/ 5213 w 5354"/>
                <a:gd name="connsiteY23" fmla="*/ 962 h 1072"/>
                <a:gd name="connsiteX24" fmla="*/ 5251 w 5354"/>
                <a:gd name="connsiteY24" fmla="*/ 973 h 1072"/>
                <a:gd name="connsiteX25" fmla="*/ 5280 w 5354"/>
                <a:gd name="connsiteY25" fmla="*/ 981 h 1072"/>
                <a:gd name="connsiteX26" fmla="*/ 5306 w 5354"/>
                <a:gd name="connsiteY26" fmla="*/ 983 h 1072"/>
                <a:gd name="connsiteX27" fmla="*/ 5325 w 5354"/>
                <a:gd name="connsiteY27" fmla="*/ 985 h 1072"/>
                <a:gd name="connsiteX28" fmla="*/ 5346 w 5354"/>
                <a:gd name="connsiteY28" fmla="*/ 985 h 1072"/>
                <a:gd name="connsiteX29" fmla="*/ 5354 w 5354"/>
                <a:gd name="connsiteY29" fmla="*/ 1072 h 1072"/>
                <a:gd name="connsiteX30" fmla="*/ 5319 w 5354"/>
                <a:gd name="connsiteY30" fmla="*/ 1072 h 1072"/>
                <a:gd name="connsiteX31" fmla="*/ 5292 w 5354"/>
                <a:gd name="connsiteY31" fmla="*/ 1070 h 1072"/>
                <a:gd name="connsiteX32" fmla="*/ 5261 w 5354"/>
                <a:gd name="connsiteY32" fmla="*/ 1064 h 1072"/>
                <a:gd name="connsiteX33" fmla="*/ 5224 w 5354"/>
                <a:gd name="connsiteY33" fmla="*/ 1056 h 1072"/>
                <a:gd name="connsiteX34" fmla="*/ 5182 w 5354"/>
                <a:gd name="connsiteY34" fmla="*/ 1043 h 1072"/>
                <a:gd name="connsiteX35" fmla="*/ 5137 w 5354"/>
                <a:gd name="connsiteY35" fmla="*/ 1025 h 1072"/>
                <a:gd name="connsiteX36" fmla="*/ 5090 w 5354"/>
                <a:gd name="connsiteY36" fmla="*/ 1002 h 1072"/>
                <a:gd name="connsiteX37" fmla="*/ 5040 w 5354"/>
                <a:gd name="connsiteY37" fmla="*/ 971 h 1072"/>
                <a:gd name="connsiteX38" fmla="*/ 4988 w 5354"/>
                <a:gd name="connsiteY38" fmla="*/ 931 h 1072"/>
                <a:gd name="connsiteX39" fmla="*/ 4937 w 5354"/>
                <a:gd name="connsiteY39" fmla="*/ 881 h 1072"/>
                <a:gd name="connsiteX40" fmla="*/ 4883 w 5354"/>
                <a:gd name="connsiteY40" fmla="*/ 823 h 1072"/>
                <a:gd name="connsiteX41" fmla="*/ 4832 w 5354"/>
                <a:gd name="connsiteY41" fmla="*/ 755 h 1072"/>
                <a:gd name="connsiteX42" fmla="*/ 4782 w 5354"/>
                <a:gd name="connsiteY42" fmla="*/ 676 h 1072"/>
                <a:gd name="connsiteX43" fmla="*/ 4734 w 5354"/>
                <a:gd name="connsiteY43" fmla="*/ 583 h 1072"/>
                <a:gd name="connsiteX44" fmla="*/ 4685 w 5354"/>
                <a:gd name="connsiteY44" fmla="*/ 487 h 1072"/>
                <a:gd name="connsiteX45" fmla="*/ 4635 w 5354"/>
                <a:gd name="connsiteY45" fmla="*/ 404 h 1072"/>
                <a:gd name="connsiteX46" fmla="*/ 4586 w 5354"/>
                <a:gd name="connsiteY46" fmla="*/ 336 h 1072"/>
                <a:gd name="connsiteX47" fmla="*/ 4536 w 5354"/>
                <a:gd name="connsiteY47" fmla="*/ 276 h 1072"/>
                <a:gd name="connsiteX48" fmla="*/ 4489 w 5354"/>
                <a:gd name="connsiteY48" fmla="*/ 228 h 1072"/>
                <a:gd name="connsiteX49" fmla="*/ 4443 w 5354"/>
                <a:gd name="connsiteY49" fmla="*/ 189 h 1072"/>
                <a:gd name="connsiteX50" fmla="*/ 4402 w 5354"/>
                <a:gd name="connsiteY50" fmla="*/ 158 h 1072"/>
                <a:gd name="connsiteX51" fmla="*/ 4363 w 5354"/>
                <a:gd name="connsiteY51" fmla="*/ 135 h 1072"/>
                <a:gd name="connsiteX52" fmla="*/ 4313 w 5354"/>
                <a:gd name="connsiteY52" fmla="*/ 112 h 1072"/>
                <a:gd name="connsiteX53" fmla="*/ 4270 w 5354"/>
                <a:gd name="connsiteY53" fmla="*/ 98 h 1072"/>
                <a:gd name="connsiteX54" fmla="*/ 4235 w 5354"/>
                <a:gd name="connsiteY54" fmla="*/ 89 h 1072"/>
                <a:gd name="connsiteX55" fmla="*/ 4206 w 5354"/>
                <a:gd name="connsiteY55" fmla="*/ 87 h 1072"/>
                <a:gd name="connsiteX56" fmla="*/ 4179 w 5354"/>
                <a:gd name="connsiteY56" fmla="*/ 87 h 1072"/>
                <a:gd name="connsiteX57" fmla="*/ 4113 w 5354"/>
                <a:gd name="connsiteY57" fmla="*/ 93 h 1072"/>
                <a:gd name="connsiteX58" fmla="*/ 4051 w 5354"/>
                <a:gd name="connsiteY58" fmla="*/ 106 h 1072"/>
                <a:gd name="connsiteX59" fmla="*/ 3995 w 5354"/>
                <a:gd name="connsiteY59" fmla="*/ 127 h 1072"/>
                <a:gd name="connsiteX60" fmla="*/ 3944 w 5354"/>
                <a:gd name="connsiteY60" fmla="*/ 154 h 1072"/>
                <a:gd name="connsiteX61" fmla="*/ 3896 w 5354"/>
                <a:gd name="connsiteY61" fmla="*/ 187 h 1072"/>
                <a:gd name="connsiteX62" fmla="*/ 3853 w 5354"/>
                <a:gd name="connsiteY62" fmla="*/ 224 h 1072"/>
                <a:gd name="connsiteX63" fmla="*/ 3814 w 5354"/>
                <a:gd name="connsiteY63" fmla="*/ 268 h 1072"/>
                <a:gd name="connsiteX64" fmla="*/ 3774 w 5354"/>
                <a:gd name="connsiteY64" fmla="*/ 313 h 1072"/>
                <a:gd name="connsiteX65" fmla="*/ 3739 w 5354"/>
                <a:gd name="connsiteY65" fmla="*/ 363 h 1072"/>
                <a:gd name="connsiteX66" fmla="*/ 3706 w 5354"/>
                <a:gd name="connsiteY66" fmla="*/ 415 h 1072"/>
                <a:gd name="connsiteX67" fmla="*/ 3644 w 5354"/>
                <a:gd name="connsiteY67" fmla="*/ 523 h 1072"/>
                <a:gd name="connsiteX68" fmla="*/ 3551 w 5354"/>
                <a:gd name="connsiteY68" fmla="*/ 691 h 1072"/>
                <a:gd name="connsiteX69" fmla="*/ 3518 w 5354"/>
                <a:gd name="connsiteY69" fmla="*/ 747 h 1072"/>
                <a:gd name="connsiteX70" fmla="*/ 3483 w 5354"/>
                <a:gd name="connsiteY70" fmla="*/ 799 h 1072"/>
                <a:gd name="connsiteX71" fmla="*/ 3448 w 5354"/>
                <a:gd name="connsiteY71" fmla="*/ 848 h 1072"/>
                <a:gd name="connsiteX72" fmla="*/ 3409 w 5354"/>
                <a:gd name="connsiteY72" fmla="*/ 894 h 1072"/>
                <a:gd name="connsiteX73" fmla="*/ 3368 w 5354"/>
                <a:gd name="connsiteY73" fmla="*/ 935 h 1072"/>
                <a:gd name="connsiteX74" fmla="*/ 3322 w 5354"/>
                <a:gd name="connsiteY74" fmla="*/ 971 h 1072"/>
                <a:gd name="connsiteX75" fmla="*/ 3273 w 5354"/>
                <a:gd name="connsiteY75" fmla="*/ 1000 h 1072"/>
                <a:gd name="connsiteX76" fmla="*/ 3221 w 5354"/>
                <a:gd name="connsiteY76" fmla="*/ 1022 h 1072"/>
                <a:gd name="connsiteX77" fmla="*/ 3163 w 5354"/>
                <a:gd name="connsiteY77" fmla="*/ 1037 h 1072"/>
                <a:gd name="connsiteX78" fmla="*/ 3099 w 5354"/>
                <a:gd name="connsiteY78" fmla="*/ 1043 h 1072"/>
                <a:gd name="connsiteX79" fmla="*/ 3091 w 5354"/>
                <a:gd name="connsiteY79" fmla="*/ 1043 h 1072"/>
                <a:gd name="connsiteX80" fmla="*/ 3029 w 5354"/>
                <a:gd name="connsiteY80" fmla="*/ 1039 h 1072"/>
                <a:gd name="connsiteX81" fmla="*/ 2969 w 5354"/>
                <a:gd name="connsiteY81" fmla="*/ 1025 h 1072"/>
                <a:gd name="connsiteX82" fmla="*/ 2916 w 5354"/>
                <a:gd name="connsiteY82" fmla="*/ 1002 h 1072"/>
                <a:gd name="connsiteX83" fmla="*/ 2864 w 5354"/>
                <a:gd name="connsiteY83" fmla="*/ 973 h 1072"/>
                <a:gd name="connsiteX84" fmla="*/ 2816 w 5354"/>
                <a:gd name="connsiteY84" fmla="*/ 935 h 1072"/>
                <a:gd name="connsiteX85" fmla="*/ 2773 w 5354"/>
                <a:gd name="connsiteY85" fmla="*/ 894 h 1072"/>
                <a:gd name="connsiteX86" fmla="*/ 2730 w 5354"/>
                <a:gd name="connsiteY86" fmla="*/ 846 h 1072"/>
                <a:gd name="connsiteX87" fmla="*/ 2690 w 5354"/>
                <a:gd name="connsiteY87" fmla="*/ 796 h 1072"/>
                <a:gd name="connsiteX88" fmla="*/ 2651 w 5354"/>
                <a:gd name="connsiteY88" fmla="*/ 740 h 1072"/>
                <a:gd name="connsiteX89" fmla="*/ 2614 w 5354"/>
                <a:gd name="connsiteY89" fmla="*/ 684 h 1072"/>
                <a:gd name="connsiteX90" fmla="*/ 2509 w 5354"/>
                <a:gd name="connsiteY90" fmla="*/ 510 h 1072"/>
                <a:gd name="connsiteX91" fmla="*/ 2472 w 5354"/>
                <a:gd name="connsiteY91" fmla="*/ 452 h 1072"/>
                <a:gd name="connsiteX92" fmla="*/ 2434 w 5354"/>
                <a:gd name="connsiteY92" fmla="*/ 396 h 1072"/>
                <a:gd name="connsiteX93" fmla="*/ 2397 w 5354"/>
                <a:gd name="connsiteY93" fmla="*/ 342 h 1072"/>
                <a:gd name="connsiteX94" fmla="*/ 2358 w 5354"/>
                <a:gd name="connsiteY94" fmla="*/ 293 h 1072"/>
                <a:gd name="connsiteX95" fmla="*/ 2317 w 5354"/>
                <a:gd name="connsiteY95" fmla="*/ 247 h 1072"/>
                <a:gd name="connsiteX96" fmla="*/ 2275 w 5354"/>
                <a:gd name="connsiteY96" fmla="*/ 205 h 1072"/>
                <a:gd name="connsiteX97" fmla="*/ 2230 w 5354"/>
                <a:gd name="connsiteY97" fmla="*/ 168 h 1072"/>
                <a:gd name="connsiteX98" fmla="*/ 2183 w 5354"/>
                <a:gd name="connsiteY98" fmla="*/ 139 h 1072"/>
                <a:gd name="connsiteX99" fmla="*/ 2131 w 5354"/>
                <a:gd name="connsiteY99" fmla="*/ 116 h 1072"/>
                <a:gd name="connsiteX100" fmla="*/ 2075 w 5354"/>
                <a:gd name="connsiteY100" fmla="*/ 100 h 1072"/>
                <a:gd name="connsiteX101" fmla="*/ 2017 w 5354"/>
                <a:gd name="connsiteY101" fmla="*/ 91 h 1072"/>
                <a:gd name="connsiteX102" fmla="*/ 1953 w 5354"/>
                <a:gd name="connsiteY102" fmla="*/ 93 h 1072"/>
                <a:gd name="connsiteX103" fmla="*/ 1885 w 5354"/>
                <a:gd name="connsiteY103" fmla="*/ 104 h 1072"/>
                <a:gd name="connsiteX104" fmla="*/ 1823 w 5354"/>
                <a:gd name="connsiteY104" fmla="*/ 122 h 1072"/>
                <a:gd name="connsiteX105" fmla="*/ 1766 w 5354"/>
                <a:gd name="connsiteY105" fmla="*/ 147 h 1072"/>
                <a:gd name="connsiteX106" fmla="*/ 1712 w 5354"/>
                <a:gd name="connsiteY106" fmla="*/ 181 h 1072"/>
                <a:gd name="connsiteX107" fmla="*/ 1660 w 5354"/>
                <a:gd name="connsiteY107" fmla="*/ 218 h 1072"/>
                <a:gd name="connsiteX108" fmla="*/ 1615 w 5354"/>
                <a:gd name="connsiteY108" fmla="*/ 261 h 1072"/>
                <a:gd name="connsiteX109" fmla="*/ 1569 w 5354"/>
                <a:gd name="connsiteY109" fmla="*/ 307 h 1072"/>
                <a:gd name="connsiteX110" fmla="*/ 1528 w 5354"/>
                <a:gd name="connsiteY110" fmla="*/ 359 h 1072"/>
                <a:gd name="connsiteX111" fmla="*/ 1489 w 5354"/>
                <a:gd name="connsiteY111" fmla="*/ 413 h 1072"/>
                <a:gd name="connsiteX112" fmla="*/ 1452 w 5354"/>
                <a:gd name="connsiteY112" fmla="*/ 467 h 1072"/>
                <a:gd name="connsiteX113" fmla="*/ 1415 w 5354"/>
                <a:gd name="connsiteY113" fmla="*/ 523 h 1072"/>
                <a:gd name="connsiteX114" fmla="*/ 1377 w 5354"/>
                <a:gd name="connsiteY114" fmla="*/ 581 h 1072"/>
                <a:gd name="connsiteX115" fmla="*/ 1342 w 5354"/>
                <a:gd name="connsiteY115" fmla="*/ 637 h 1072"/>
                <a:gd name="connsiteX116" fmla="*/ 1268 w 5354"/>
                <a:gd name="connsiteY116" fmla="*/ 749 h 1072"/>
                <a:gd name="connsiteX117" fmla="*/ 1229 w 5354"/>
                <a:gd name="connsiteY117" fmla="*/ 801 h 1072"/>
                <a:gd name="connsiteX118" fmla="*/ 1187 w 5354"/>
                <a:gd name="connsiteY118" fmla="*/ 850 h 1072"/>
                <a:gd name="connsiteX119" fmla="*/ 1144 w 5354"/>
                <a:gd name="connsiteY119" fmla="*/ 896 h 1072"/>
                <a:gd name="connsiteX120" fmla="*/ 1097 w 5354"/>
                <a:gd name="connsiteY120" fmla="*/ 937 h 1072"/>
                <a:gd name="connsiteX121" fmla="*/ 1047 w 5354"/>
                <a:gd name="connsiteY121" fmla="*/ 973 h 1072"/>
                <a:gd name="connsiteX122" fmla="*/ 993 w 5354"/>
                <a:gd name="connsiteY122" fmla="*/ 1002 h 1072"/>
                <a:gd name="connsiteX123" fmla="*/ 938 w 5354"/>
                <a:gd name="connsiteY123" fmla="*/ 1025 h 1072"/>
                <a:gd name="connsiteX124" fmla="*/ 874 w 5354"/>
                <a:gd name="connsiteY124" fmla="*/ 1037 h 1072"/>
                <a:gd name="connsiteX125" fmla="*/ 808 w 5354"/>
                <a:gd name="connsiteY125" fmla="*/ 1043 h 1072"/>
                <a:gd name="connsiteX126" fmla="*/ 801 w 5354"/>
                <a:gd name="connsiteY126" fmla="*/ 1043 h 1072"/>
                <a:gd name="connsiteX127" fmla="*/ 733 w 5354"/>
                <a:gd name="connsiteY127" fmla="*/ 1039 h 1072"/>
                <a:gd name="connsiteX128" fmla="*/ 671 w 5354"/>
                <a:gd name="connsiteY128" fmla="*/ 1027 h 1072"/>
                <a:gd name="connsiteX129" fmla="*/ 613 w 5354"/>
                <a:gd name="connsiteY129" fmla="*/ 1008 h 1072"/>
                <a:gd name="connsiteX130" fmla="*/ 562 w 5354"/>
                <a:gd name="connsiteY130" fmla="*/ 983 h 1072"/>
                <a:gd name="connsiteX131" fmla="*/ 514 w 5354"/>
                <a:gd name="connsiteY131" fmla="*/ 952 h 1072"/>
                <a:gd name="connsiteX132" fmla="*/ 469 w 5354"/>
                <a:gd name="connsiteY132" fmla="*/ 915 h 1072"/>
                <a:gd name="connsiteX133" fmla="*/ 428 w 5354"/>
                <a:gd name="connsiteY133" fmla="*/ 873 h 1072"/>
                <a:gd name="connsiteX134" fmla="*/ 390 w 5354"/>
                <a:gd name="connsiteY134" fmla="*/ 828 h 1072"/>
                <a:gd name="connsiteX135" fmla="*/ 353 w 5354"/>
                <a:gd name="connsiteY135" fmla="*/ 780 h 1072"/>
                <a:gd name="connsiteX136" fmla="*/ 320 w 5354"/>
                <a:gd name="connsiteY136" fmla="*/ 728 h 1072"/>
                <a:gd name="connsiteX137" fmla="*/ 285 w 5354"/>
                <a:gd name="connsiteY137" fmla="*/ 674 h 1072"/>
                <a:gd name="connsiteX138" fmla="*/ 254 w 5354"/>
                <a:gd name="connsiteY138" fmla="*/ 618 h 1072"/>
                <a:gd name="connsiteX139" fmla="*/ 221 w 5354"/>
                <a:gd name="connsiteY139" fmla="*/ 560 h 1072"/>
                <a:gd name="connsiteX140" fmla="*/ 159 w 5354"/>
                <a:gd name="connsiteY140" fmla="*/ 448 h 1072"/>
                <a:gd name="connsiteX141" fmla="*/ 91 w 5354"/>
                <a:gd name="connsiteY141" fmla="*/ 340 h 1072"/>
                <a:gd name="connsiteX142" fmla="*/ 48 w 5354"/>
                <a:gd name="connsiteY142" fmla="*/ 284 h 1072"/>
                <a:gd name="connsiteX143" fmla="*/ 0 w 5354"/>
                <a:gd name="connsiteY143" fmla="*/ 239 h 1072"/>
                <a:gd name="connsiteX144" fmla="*/ 112 w 5354"/>
                <a:gd name="connsiteY144" fmla="*/ 228 h 1072"/>
                <a:gd name="connsiteX145" fmla="*/ 298 w 5354"/>
                <a:gd name="connsiteY145" fmla="*/ 516 h 1072"/>
                <a:gd name="connsiteX146" fmla="*/ 331 w 5354"/>
                <a:gd name="connsiteY146" fmla="*/ 575 h 1072"/>
                <a:gd name="connsiteX147" fmla="*/ 364 w 5354"/>
                <a:gd name="connsiteY147" fmla="*/ 631 h 1072"/>
                <a:gd name="connsiteX148" fmla="*/ 397 w 5354"/>
                <a:gd name="connsiteY148" fmla="*/ 684 h 1072"/>
                <a:gd name="connsiteX149" fmla="*/ 430 w 5354"/>
                <a:gd name="connsiteY149" fmla="*/ 736 h 1072"/>
                <a:gd name="connsiteX150" fmla="*/ 465 w 5354"/>
                <a:gd name="connsiteY150" fmla="*/ 782 h 1072"/>
                <a:gd name="connsiteX151" fmla="*/ 502 w 5354"/>
                <a:gd name="connsiteY151" fmla="*/ 825 h 1072"/>
                <a:gd name="connsiteX152" fmla="*/ 543 w 5354"/>
                <a:gd name="connsiteY152" fmla="*/ 863 h 1072"/>
                <a:gd name="connsiteX153" fmla="*/ 587 w 5354"/>
                <a:gd name="connsiteY153" fmla="*/ 894 h 1072"/>
                <a:gd name="connsiteX154" fmla="*/ 634 w 5354"/>
                <a:gd name="connsiteY154" fmla="*/ 921 h 1072"/>
                <a:gd name="connsiteX155" fmla="*/ 684 w 5354"/>
                <a:gd name="connsiteY155" fmla="*/ 940 h 1072"/>
                <a:gd name="connsiteX156" fmla="*/ 739 w 5354"/>
                <a:gd name="connsiteY156" fmla="*/ 952 h 1072"/>
                <a:gd name="connsiteX157" fmla="*/ 801 w 5354"/>
                <a:gd name="connsiteY157" fmla="*/ 956 h 1072"/>
                <a:gd name="connsiteX158" fmla="*/ 808 w 5354"/>
                <a:gd name="connsiteY158" fmla="*/ 956 h 1072"/>
                <a:gd name="connsiteX159" fmla="*/ 867 w 5354"/>
                <a:gd name="connsiteY159" fmla="*/ 950 h 1072"/>
                <a:gd name="connsiteX160" fmla="*/ 923 w 5354"/>
                <a:gd name="connsiteY160" fmla="*/ 935 h 1072"/>
                <a:gd name="connsiteX161" fmla="*/ 977 w 5354"/>
                <a:gd name="connsiteY161" fmla="*/ 913 h 1072"/>
                <a:gd name="connsiteX162" fmla="*/ 1024 w 5354"/>
                <a:gd name="connsiteY162" fmla="*/ 884 h 1072"/>
                <a:gd name="connsiteX163" fmla="*/ 1070 w 5354"/>
                <a:gd name="connsiteY163" fmla="*/ 846 h 1072"/>
                <a:gd name="connsiteX164" fmla="*/ 1113 w 5354"/>
                <a:gd name="connsiteY164" fmla="*/ 803 h 1072"/>
                <a:gd name="connsiteX165" fmla="*/ 1152 w 5354"/>
                <a:gd name="connsiteY165" fmla="*/ 755 h 1072"/>
                <a:gd name="connsiteX166" fmla="*/ 1192 w 5354"/>
                <a:gd name="connsiteY166" fmla="*/ 703 h 1072"/>
                <a:gd name="connsiteX167" fmla="*/ 1231 w 5354"/>
                <a:gd name="connsiteY167" fmla="*/ 649 h 1072"/>
                <a:gd name="connsiteX168" fmla="*/ 1342 w 5354"/>
                <a:gd name="connsiteY168" fmla="*/ 475 h 1072"/>
                <a:gd name="connsiteX169" fmla="*/ 1382 w 5354"/>
                <a:gd name="connsiteY169" fmla="*/ 415 h 1072"/>
                <a:gd name="connsiteX170" fmla="*/ 1423 w 5354"/>
                <a:gd name="connsiteY170" fmla="*/ 357 h 1072"/>
                <a:gd name="connsiteX171" fmla="*/ 1466 w 5354"/>
                <a:gd name="connsiteY171" fmla="*/ 299 h 1072"/>
                <a:gd name="connsiteX172" fmla="*/ 1512 w 5354"/>
                <a:gd name="connsiteY172" fmla="*/ 245 h 1072"/>
                <a:gd name="connsiteX173" fmla="*/ 1559 w 5354"/>
                <a:gd name="connsiteY173" fmla="*/ 193 h 1072"/>
                <a:gd name="connsiteX174" fmla="*/ 1613 w 5354"/>
                <a:gd name="connsiteY174" fmla="*/ 145 h 1072"/>
                <a:gd name="connsiteX175" fmla="*/ 1668 w 5354"/>
                <a:gd name="connsiteY175" fmla="*/ 104 h 1072"/>
                <a:gd name="connsiteX176" fmla="*/ 1730 w 5354"/>
                <a:gd name="connsiteY176" fmla="*/ 69 h 1072"/>
                <a:gd name="connsiteX177" fmla="*/ 1796 w 5354"/>
                <a:gd name="connsiteY177" fmla="*/ 40 h 1072"/>
                <a:gd name="connsiteX178" fmla="*/ 1869 w 5354"/>
                <a:gd name="connsiteY178" fmla="*/ 19 h 1072"/>
                <a:gd name="connsiteX179" fmla="*/ 1947 w 5354"/>
                <a:gd name="connsiteY179" fmla="*/ 6 h 1072"/>
                <a:gd name="connsiteX180" fmla="*/ 2017 w 5354"/>
                <a:gd name="connsiteY180" fmla="*/ 4 h 1072"/>
                <a:gd name="connsiteX181" fmla="*/ 2083 w 5354"/>
                <a:gd name="connsiteY181" fmla="*/ 13 h 1072"/>
                <a:gd name="connsiteX182" fmla="*/ 2143 w 5354"/>
                <a:gd name="connsiteY182" fmla="*/ 27 h 1072"/>
                <a:gd name="connsiteX183" fmla="*/ 2201 w 5354"/>
                <a:gd name="connsiteY183" fmla="*/ 50 h 1072"/>
                <a:gd name="connsiteX184" fmla="*/ 2255 w 5354"/>
                <a:gd name="connsiteY184" fmla="*/ 81 h 1072"/>
                <a:gd name="connsiteX185" fmla="*/ 2304 w 5354"/>
                <a:gd name="connsiteY185" fmla="*/ 116 h 1072"/>
                <a:gd name="connsiteX186" fmla="*/ 2350 w 5354"/>
                <a:gd name="connsiteY186" fmla="*/ 158 h 1072"/>
                <a:gd name="connsiteX187" fmla="*/ 2395 w 5354"/>
                <a:gd name="connsiteY187" fmla="*/ 203 h 1072"/>
                <a:gd name="connsiteX188" fmla="*/ 2437 w 5354"/>
                <a:gd name="connsiteY188" fmla="*/ 251 h 1072"/>
                <a:gd name="connsiteX189" fmla="*/ 2476 w 5354"/>
                <a:gd name="connsiteY189" fmla="*/ 303 h 1072"/>
                <a:gd name="connsiteX190" fmla="*/ 2513 w 5354"/>
                <a:gd name="connsiteY190" fmla="*/ 357 h 1072"/>
                <a:gd name="connsiteX191" fmla="*/ 2548 w 5354"/>
                <a:gd name="connsiteY191" fmla="*/ 413 h 1072"/>
                <a:gd name="connsiteX192" fmla="*/ 2583 w 5354"/>
                <a:gd name="connsiteY192" fmla="*/ 467 h 1072"/>
                <a:gd name="connsiteX193" fmla="*/ 2616 w 5354"/>
                <a:gd name="connsiteY193" fmla="*/ 523 h 1072"/>
                <a:gd name="connsiteX194" fmla="*/ 2653 w 5354"/>
                <a:gd name="connsiteY194" fmla="*/ 585 h 1072"/>
                <a:gd name="connsiteX195" fmla="*/ 2690 w 5354"/>
                <a:gd name="connsiteY195" fmla="*/ 643 h 1072"/>
                <a:gd name="connsiteX196" fmla="*/ 2730 w 5354"/>
                <a:gd name="connsiteY196" fmla="*/ 701 h 1072"/>
                <a:gd name="connsiteX197" fmla="*/ 2767 w 5354"/>
                <a:gd name="connsiteY197" fmla="*/ 755 h 1072"/>
                <a:gd name="connsiteX198" fmla="*/ 2808 w 5354"/>
                <a:gd name="connsiteY198" fmla="*/ 805 h 1072"/>
                <a:gd name="connsiteX199" fmla="*/ 2849 w 5354"/>
                <a:gd name="connsiteY199" fmla="*/ 848 h 1072"/>
                <a:gd name="connsiteX200" fmla="*/ 2893 w 5354"/>
                <a:gd name="connsiteY200" fmla="*/ 886 h 1072"/>
                <a:gd name="connsiteX201" fmla="*/ 2938 w 5354"/>
                <a:gd name="connsiteY201" fmla="*/ 917 h 1072"/>
                <a:gd name="connsiteX202" fmla="*/ 2988 w 5354"/>
                <a:gd name="connsiteY202" fmla="*/ 940 h 1072"/>
                <a:gd name="connsiteX203" fmla="*/ 3041 w 5354"/>
                <a:gd name="connsiteY203" fmla="*/ 952 h 1072"/>
                <a:gd name="connsiteX204" fmla="*/ 3097 w 5354"/>
                <a:gd name="connsiteY204" fmla="*/ 956 h 1072"/>
                <a:gd name="connsiteX205" fmla="*/ 3153 w 5354"/>
                <a:gd name="connsiteY205" fmla="*/ 950 h 1072"/>
                <a:gd name="connsiteX206" fmla="*/ 3203 w 5354"/>
                <a:gd name="connsiteY206" fmla="*/ 935 h 1072"/>
                <a:gd name="connsiteX207" fmla="*/ 3250 w 5354"/>
                <a:gd name="connsiteY207" fmla="*/ 915 h 1072"/>
                <a:gd name="connsiteX208" fmla="*/ 3293 w 5354"/>
                <a:gd name="connsiteY208" fmla="*/ 884 h 1072"/>
                <a:gd name="connsiteX209" fmla="*/ 3333 w 5354"/>
                <a:gd name="connsiteY209" fmla="*/ 848 h 1072"/>
                <a:gd name="connsiteX210" fmla="*/ 3370 w 5354"/>
                <a:gd name="connsiteY210" fmla="*/ 807 h 1072"/>
                <a:gd name="connsiteX211" fmla="*/ 3405 w 5354"/>
                <a:gd name="connsiteY211" fmla="*/ 759 h 1072"/>
                <a:gd name="connsiteX212" fmla="*/ 3438 w 5354"/>
                <a:gd name="connsiteY212" fmla="*/ 709 h 1072"/>
                <a:gd name="connsiteX213" fmla="*/ 3471 w 5354"/>
                <a:gd name="connsiteY213" fmla="*/ 655 h 1072"/>
                <a:gd name="connsiteX214" fmla="*/ 3504 w 5354"/>
                <a:gd name="connsiteY214" fmla="*/ 597 h 1072"/>
                <a:gd name="connsiteX215" fmla="*/ 3537 w 5354"/>
                <a:gd name="connsiteY215" fmla="*/ 537 h 1072"/>
                <a:gd name="connsiteX216" fmla="*/ 3566 w 5354"/>
                <a:gd name="connsiteY216" fmla="*/ 483 h 1072"/>
                <a:gd name="connsiteX217" fmla="*/ 3628 w 5354"/>
                <a:gd name="connsiteY217" fmla="*/ 375 h 1072"/>
                <a:gd name="connsiteX218" fmla="*/ 3698 w 5354"/>
                <a:gd name="connsiteY218" fmla="*/ 272 h 1072"/>
                <a:gd name="connsiteX219" fmla="*/ 3735 w 5354"/>
                <a:gd name="connsiteY219" fmla="*/ 224 h 1072"/>
                <a:gd name="connsiteX220" fmla="*/ 3776 w 5354"/>
                <a:gd name="connsiteY220" fmla="*/ 178 h 1072"/>
                <a:gd name="connsiteX221" fmla="*/ 3820 w 5354"/>
                <a:gd name="connsiteY221" fmla="*/ 137 h 1072"/>
                <a:gd name="connsiteX222" fmla="*/ 3867 w 5354"/>
                <a:gd name="connsiteY222" fmla="*/ 100 h 1072"/>
                <a:gd name="connsiteX223" fmla="*/ 3919 w 5354"/>
                <a:gd name="connsiteY223" fmla="*/ 66 h 1072"/>
                <a:gd name="connsiteX224" fmla="*/ 3977 w 5354"/>
                <a:gd name="connsiteY224" fmla="*/ 40 h 1072"/>
                <a:gd name="connsiteX225" fmla="*/ 4037 w 5354"/>
                <a:gd name="connsiteY225" fmla="*/ 19 h 1072"/>
                <a:gd name="connsiteX226" fmla="*/ 4103 w 5354"/>
                <a:gd name="connsiteY226" fmla="*/ 6 h 1072"/>
                <a:gd name="connsiteX227" fmla="*/ 4175 w 5354"/>
                <a:gd name="connsiteY227" fmla="*/ 0 h 1072"/>
                <a:gd name="connsiteX0" fmla="*/ 4179 w 5358"/>
                <a:gd name="connsiteY0" fmla="*/ 0 h 1072"/>
                <a:gd name="connsiteX1" fmla="*/ 4229 w 5358"/>
                <a:gd name="connsiteY1" fmla="*/ 0 h 1072"/>
                <a:gd name="connsiteX2" fmla="*/ 4257 w 5358"/>
                <a:gd name="connsiteY2" fmla="*/ 4 h 1072"/>
                <a:gd name="connsiteX3" fmla="*/ 4288 w 5358"/>
                <a:gd name="connsiteY3" fmla="*/ 13 h 1072"/>
                <a:gd name="connsiteX4" fmla="*/ 4326 w 5358"/>
                <a:gd name="connsiteY4" fmla="*/ 23 h 1072"/>
                <a:gd name="connsiteX5" fmla="*/ 4367 w 5358"/>
                <a:gd name="connsiteY5" fmla="*/ 40 h 1072"/>
                <a:gd name="connsiteX6" fmla="*/ 4410 w 5358"/>
                <a:gd name="connsiteY6" fmla="*/ 60 h 1072"/>
                <a:gd name="connsiteX7" fmla="*/ 4458 w 5358"/>
                <a:gd name="connsiteY7" fmla="*/ 89 h 1072"/>
                <a:gd name="connsiteX8" fmla="*/ 4507 w 5358"/>
                <a:gd name="connsiteY8" fmla="*/ 125 h 1072"/>
                <a:gd name="connsiteX9" fmla="*/ 4557 w 5358"/>
                <a:gd name="connsiteY9" fmla="*/ 170 h 1072"/>
                <a:gd name="connsiteX10" fmla="*/ 4608 w 5358"/>
                <a:gd name="connsiteY10" fmla="*/ 224 h 1072"/>
                <a:gd name="connsiteX11" fmla="*/ 4660 w 5358"/>
                <a:gd name="connsiteY11" fmla="*/ 286 h 1072"/>
                <a:gd name="connsiteX12" fmla="*/ 4712 w 5358"/>
                <a:gd name="connsiteY12" fmla="*/ 361 h 1072"/>
                <a:gd name="connsiteX13" fmla="*/ 4763 w 5358"/>
                <a:gd name="connsiteY13" fmla="*/ 448 h 1072"/>
                <a:gd name="connsiteX14" fmla="*/ 4815 w 5358"/>
                <a:gd name="connsiteY14" fmla="*/ 548 h 1072"/>
                <a:gd name="connsiteX15" fmla="*/ 4860 w 5358"/>
                <a:gd name="connsiteY15" fmla="*/ 633 h 1072"/>
                <a:gd name="connsiteX16" fmla="*/ 4906 w 5358"/>
                <a:gd name="connsiteY16" fmla="*/ 705 h 1072"/>
                <a:gd name="connsiteX17" fmla="*/ 4953 w 5358"/>
                <a:gd name="connsiteY17" fmla="*/ 767 h 1072"/>
                <a:gd name="connsiteX18" fmla="*/ 5001 w 5358"/>
                <a:gd name="connsiteY18" fmla="*/ 819 h 1072"/>
                <a:gd name="connsiteX19" fmla="*/ 5046 w 5358"/>
                <a:gd name="connsiteY19" fmla="*/ 863 h 1072"/>
                <a:gd name="connsiteX20" fmla="*/ 5094 w 5358"/>
                <a:gd name="connsiteY20" fmla="*/ 898 h 1072"/>
                <a:gd name="connsiteX21" fmla="*/ 5137 w 5358"/>
                <a:gd name="connsiteY21" fmla="*/ 927 h 1072"/>
                <a:gd name="connsiteX22" fmla="*/ 5180 w 5358"/>
                <a:gd name="connsiteY22" fmla="*/ 948 h 1072"/>
                <a:gd name="connsiteX23" fmla="*/ 5217 w 5358"/>
                <a:gd name="connsiteY23" fmla="*/ 962 h 1072"/>
                <a:gd name="connsiteX24" fmla="*/ 5255 w 5358"/>
                <a:gd name="connsiteY24" fmla="*/ 973 h 1072"/>
                <a:gd name="connsiteX25" fmla="*/ 5284 w 5358"/>
                <a:gd name="connsiteY25" fmla="*/ 981 h 1072"/>
                <a:gd name="connsiteX26" fmla="*/ 5310 w 5358"/>
                <a:gd name="connsiteY26" fmla="*/ 983 h 1072"/>
                <a:gd name="connsiteX27" fmla="*/ 5329 w 5358"/>
                <a:gd name="connsiteY27" fmla="*/ 985 h 1072"/>
                <a:gd name="connsiteX28" fmla="*/ 5350 w 5358"/>
                <a:gd name="connsiteY28" fmla="*/ 985 h 1072"/>
                <a:gd name="connsiteX29" fmla="*/ 5358 w 5358"/>
                <a:gd name="connsiteY29" fmla="*/ 1072 h 1072"/>
                <a:gd name="connsiteX30" fmla="*/ 5323 w 5358"/>
                <a:gd name="connsiteY30" fmla="*/ 1072 h 1072"/>
                <a:gd name="connsiteX31" fmla="*/ 5296 w 5358"/>
                <a:gd name="connsiteY31" fmla="*/ 1070 h 1072"/>
                <a:gd name="connsiteX32" fmla="*/ 5265 w 5358"/>
                <a:gd name="connsiteY32" fmla="*/ 1064 h 1072"/>
                <a:gd name="connsiteX33" fmla="*/ 5228 w 5358"/>
                <a:gd name="connsiteY33" fmla="*/ 1056 h 1072"/>
                <a:gd name="connsiteX34" fmla="*/ 5186 w 5358"/>
                <a:gd name="connsiteY34" fmla="*/ 1043 h 1072"/>
                <a:gd name="connsiteX35" fmla="*/ 5141 w 5358"/>
                <a:gd name="connsiteY35" fmla="*/ 1025 h 1072"/>
                <a:gd name="connsiteX36" fmla="*/ 5094 w 5358"/>
                <a:gd name="connsiteY36" fmla="*/ 1002 h 1072"/>
                <a:gd name="connsiteX37" fmla="*/ 5044 w 5358"/>
                <a:gd name="connsiteY37" fmla="*/ 971 h 1072"/>
                <a:gd name="connsiteX38" fmla="*/ 4992 w 5358"/>
                <a:gd name="connsiteY38" fmla="*/ 931 h 1072"/>
                <a:gd name="connsiteX39" fmla="*/ 4941 w 5358"/>
                <a:gd name="connsiteY39" fmla="*/ 881 h 1072"/>
                <a:gd name="connsiteX40" fmla="*/ 4887 w 5358"/>
                <a:gd name="connsiteY40" fmla="*/ 823 h 1072"/>
                <a:gd name="connsiteX41" fmla="*/ 4836 w 5358"/>
                <a:gd name="connsiteY41" fmla="*/ 755 h 1072"/>
                <a:gd name="connsiteX42" fmla="*/ 4786 w 5358"/>
                <a:gd name="connsiteY42" fmla="*/ 676 h 1072"/>
                <a:gd name="connsiteX43" fmla="*/ 4738 w 5358"/>
                <a:gd name="connsiteY43" fmla="*/ 583 h 1072"/>
                <a:gd name="connsiteX44" fmla="*/ 4689 w 5358"/>
                <a:gd name="connsiteY44" fmla="*/ 487 h 1072"/>
                <a:gd name="connsiteX45" fmla="*/ 4639 w 5358"/>
                <a:gd name="connsiteY45" fmla="*/ 404 h 1072"/>
                <a:gd name="connsiteX46" fmla="*/ 4590 w 5358"/>
                <a:gd name="connsiteY46" fmla="*/ 336 h 1072"/>
                <a:gd name="connsiteX47" fmla="*/ 4540 w 5358"/>
                <a:gd name="connsiteY47" fmla="*/ 276 h 1072"/>
                <a:gd name="connsiteX48" fmla="*/ 4493 w 5358"/>
                <a:gd name="connsiteY48" fmla="*/ 228 h 1072"/>
                <a:gd name="connsiteX49" fmla="*/ 4447 w 5358"/>
                <a:gd name="connsiteY49" fmla="*/ 189 h 1072"/>
                <a:gd name="connsiteX50" fmla="*/ 4406 w 5358"/>
                <a:gd name="connsiteY50" fmla="*/ 158 h 1072"/>
                <a:gd name="connsiteX51" fmla="*/ 4367 w 5358"/>
                <a:gd name="connsiteY51" fmla="*/ 135 h 1072"/>
                <a:gd name="connsiteX52" fmla="*/ 4317 w 5358"/>
                <a:gd name="connsiteY52" fmla="*/ 112 h 1072"/>
                <a:gd name="connsiteX53" fmla="*/ 4274 w 5358"/>
                <a:gd name="connsiteY53" fmla="*/ 98 h 1072"/>
                <a:gd name="connsiteX54" fmla="*/ 4239 w 5358"/>
                <a:gd name="connsiteY54" fmla="*/ 89 h 1072"/>
                <a:gd name="connsiteX55" fmla="*/ 4210 w 5358"/>
                <a:gd name="connsiteY55" fmla="*/ 87 h 1072"/>
                <a:gd name="connsiteX56" fmla="*/ 4183 w 5358"/>
                <a:gd name="connsiteY56" fmla="*/ 87 h 1072"/>
                <a:gd name="connsiteX57" fmla="*/ 4117 w 5358"/>
                <a:gd name="connsiteY57" fmla="*/ 93 h 1072"/>
                <a:gd name="connsiteX58" fmla="*/ 4055 w 5358"/>
                <a:gd name="connsiteY58" fmla="*/ 106 h 1072"/>
                <a:gd name="connsiteX59" fmla="*/ 3999 w 5358"/>
                <a:gd name="connsiteY59" fmla="*/ 127 h 1072"/>
                <a:gd name="connsiteX60" fmla="*/ 3948 w 5358"/>
                <a:gd name="connsiteY60" fmla="*/ 154 h 1072"/>
                <a:gd name="connsiteX61" fmla="*/ 3900 w 5358"/>
                <a:gd name="connsiteY61" fmla="*/ 187 h 1072"/>
                <a:gd name="connsiteX62" fmla="*/ 3857 w 5358"/>
                <a:gd name="connsiteY62" fmla="*/ 224 h 1072"/>
                <a:gd name="connsiteX63" fmla="*/ 3818 w 5358"/>
                <a:gd name="connsiteY63" fmla="*/ 268 h 1072"/>
                <a:gd name="connsiteX64" fmla="*/ 3778 w 5358"/>
                <a:gd name="connsiteY64" fmla="*/ 313 h 1072"/>
                <a:gd name="connsiteX65" fmla="*/ 3743 w 5358"/>
                <a:gd name="connsiteY65" fmla="*/ 363 h 1072"/>
                <a:gd name="connsiteX66" fmla="*/ 3710 w 5358"/>
                <a:gd name="connsiteY66" fmla="*/ 415 h 1072"/>
                <a:gd name="connsiteX67" fmla="*/ 3648 w 5358"/>
                <a:gd name="connsiteY67" fmla="*/ 523 h 1072"/>
                <a:gd name="connsiteX68" fmla="*/ 3555 w 5358"/>
                <a:gd name="connsiteY68" fmla="*/ 691 h 1072"/>
                <a:gd name="connsiteX69" fmla="*/ 3522 w 5358"/>
                <a:gd name="connsiteY69" fmla="*/ 747 h 1072"/>
                <a:gd name="connsiteX70" fmla="*/ 3487 w 5358"/>
                <a:gd name="connsiteY70" fmla="*/ 799 h 1072"/>
                <a:gd name="connsiteX71" fmla="*/ 3452 w 5358"/>
                <a:gd name="connsiteY71" fmla="*/ 848 h 1072"/>
                <a:gd name="connsiteX72" fmla="*/ 3413 w 5358"/>
                <a:gd name="connsiteY72" fmla="*/ 894 h 1072"/>
                <a:gd name="connsiteX73" fmla="*/ 3372 w 5358"/>
                <a:gd name="connsiteY73" fmla="*/ 935 h 1072"/>
                <a:gd name="connsiteX74" fmla="*/ 3326 w 5358"/>
                <a:gd name="connsiteY74" fmla="*/ 971 h 1072"/>
                <a:gd name="connsiteX75" fmla="*/ 3277 w 5358"/>
                <a:gd name="connsiteY75" fmla="*/ 1000 h 1072"/>
                <a:gd name="connsiteX76" fmla="*/ 3225 w 5358"/>
                <a:gd name="connsiteY76" fmla="*/ 1022 h 1072"/>
                <a:gd name="connsiteX77" fmla="*/ 3167 w 5358"/>
                <a:gd name="connsiteY77" fmla="*/ 1037 h 1072"/>
                <a:gd name="connsiteX78" fmla="*/ 3103 w 5358"/>
                <a:gd name="connsiteY78" fmla="*/ 1043 h 1072"/>
                <a:gd name="connsiteX79" fmla="*/ 3095 w 5358"/>
                <a:gd name="connsiteY79" fmla="*/ 1043 h 1072"/>
                <a:gd name="connsiteX80" fmla="*/ 3033 w 5358"/>
                <a:gd name="connsiteY80" fmla="*/ 1039 h 1072"/>
                <a:gd name="connsiteX81" fmla="*/ 2973 w 5358"/>
                <a:gd name="connsiteY81" fmla="*/ 1025 h 1072"/>
                <a:gd name="connsiteX82" fmla="*/ 2920 w 5358"/>
                <a:gd name="connsiteY82" fmla="*/ 1002 h 1072"/>
                <a:gd name="connsiteX83" fmla="*/ 2868 w 5358"/>
                <a:gd name="connsiteY83" fmla="*/ 973 h 1072"/>
                <a:gd name="connsiteX84" fmla="*/ 2820 w 5358"/>
                <a:gd name="connsiteY84" fmla="*/ 935 h 1072"/>
                <a:gd name="connsiteX85" fmla="*/ 2777 w 5358"/>
                <a:gd name="connsiteY85" fmla="*/ 894 h 1072"/>
                <a:gd name="connsiteX86" fmla="*/ 2734 w 5358"/>
                <a:gd name="connsiteY86" fmla="*/ 846 h 1072"/>
                <a:gd name="connsiteX87" fmla="*/ 2694 w 5358"/>
                <a:gd name="connsiteY87" fmla="*/ 796 h 1072"/>
                <a:gd name="connsiteX88" fmla="*/ 2655 w 5358"/>
                <a:gd name="connsiteY88" fmla="*/ 740 h 1072"/>
                <a:gd name="connsiteX89" fmla="*/ 2618 w 5358"/>
                <a:gd name="connsiteY89" fmla="*/ 684 h 1072"/>
                <a:gd name="connsiteX90" fmla="*/ 2513 w 5358"/>
                <a:gd name="connsiteY90" fmla="*/ 510 h 1072"/>
                <a:gd name="connsiteX91" fmla="*/ 2476 w 5358"/>
                <a:gd name="connsiteY91" fmla="*/ 452 h 1072"/>
                <a:gd name="connsiteX92" fmla="*/ 2438 w 5358"/>
                <a:gd name="connsiteY92" fmla="*/ 396 h 1072"/>
                <a:gd name="connsiteX93" fmla="*/ 2401 w 5358"/>
                <a:gd name="connsiteY93" fmla="*/ 342 h 1072"/>
                <a:gd name="connsiteX94" fmla="*/ 2362 w 5358"/>
                <a:gd name="connsiteY94" fmla="*/ 293 h 1072"/>
                <a:gd name="connsiteX95" fmla="*/ 2321 w 5358"/>
                <a:gd name="connsiteY95" fmla="*/ 247 h 1072"/>
                <a:gd name="connsiteX96" fmla="*/ 2279 w 5358"/>
                <a:gd name="connsiteY96" fmla="*/ 205 h 1072"/>
                <a:gd name="connsiteX97" fmla="*/ 2234 w 5358"/>
                <a:gd name="connsiteY97" fmla="*/ 168 h 1072"/>
                <a:gd name="connsiteX98" fmla="*/ 2187 w 5358"/>
                <a:gd name="connsiteY98" fmla="*/ 139 h 1072"/>
                <a:gd name="connsiteX99" fmla="*/ 2135 w 5358"/>
                <a:gd name="connsiteY99" fmla="*/ 116 h 1072"/>
                <a:gd name="connsiteX100" fmla="*/ 2079 w 5358"/>
                <a:gd name="connsiteY100" fmla="*/ 100 h 1072"/>
                <a:gd name="connsiteX101" fmla="*/ 2021 w 5358"/>
                <a:gd name="connsiteY101" fmla="*/ 91 h 1072"/>
                <a:gd name="connsiteX102" fmla="*/ 1957 w 5358"/>
                <a:gd name="connsiteY102" fmla="*/ 93 h 1072"/>
                <a:gd name="connsiteX103" fmla="*/ 1889 w 5358"/>
                <a:gd name="connsiteY103" fmla="*/ 104 h 1072"/>
                <a:gd name="connsiteX104" fmla="*/ 1827 w 5358"/>
                <a:gd name="connsiteY104" fmla="*/ 122 h 1072"/>
                <a:gd name="connsiteX105" fmla="*/ 1770 w 5358"/>
                <a:gd name="connsiteY105" fmla="*/ 147 h 1072"/>
                <a:gd name="connsiteX106" fmla="*/ 1716 w 5358"/>
                <a:gd name="connsiteY106" fmla="*/ 181 h 1072"/>
                <a:gd name="connsiteX107" fmla="*/ 1664 w 5358"/>
                <a:gd name="connsiteY107" fmla="*/ 218 h 1072"/>
                <a:gd name="connsiteX108" fmla="*/ 1619 w 5358"/>
                <a:gd name="connsiteY108" fmla="*/ 261 h 1072"/>
                <a:gd name="connsiteX109" fmla="*/ 1573 w 5358"/>
                <a:gd name="connsiteY109" fmla="*/ 307 h 1072"/>
                <a:gd name="connsiteX110" fmla="*/ 1532 w 5358"/>
                <a:gd name="connsiteY110" fmla="*/ 359 h 1072"/>
                <a:gd name="connsiteX111" fmla="*/ 1493 w 5358"/>
                <a:gd name="connsiteY111" fmla="*/ 413 h 1072"/>
                <a:gd name="connsiteX112" fmla="*/ 1456 w 5358"/>
                <a:gd name="connsiteY112" fmla="*/ 467 h 1072"/>
                <a:gd name="connsiteX113" fmla="*/ 1419 w 5358"/>
                <a:gd name="connsiteY113" fmla="*/ 523 h 1072"/>
                <a:gd name="connsiteX114" fmla="*/ 1381 w 5358"/>
                <a:gd name="connsiteY114" fmla="*/ 581 h 1072"/>
                <a:gd name="connsiteX115" fmla="*/ 1346 w 5358"/>
                <a:gd name="connsiteY115" fmla="*/ 637 h 1072"/>
                <a:gd name="connsiteX116" fmla="*/ 1272 w 5358"/>
                <a:gd name="connsiteY116" fmla="*/ 749 h 1072"/>
                <a:gd name="connsiteX117" fmla="*/ 1233 w 5358"/>
                <a:gd name="connsiteY117" fmla="*/ 801 h 1072"/>
                <a:gd name="connsiteX118" fmla="*/ 1191 w 5358"/>
                <a:gd name="connsiteY118" fmla="*/ 850 h 1072"/>
                <a:gd name="connsiteX119" fmla="*/ 1148 w 5358"/>
                <a:gd name="connsiteY119" fmla="*/ 896 h 1072"/>
                <a:gd name="connsiteX120" fmla="*/ 1101 w 5358"/>
                <a:gd name="connsiteY120" fmla="*/ 937 h 1072"/>
                <a:gd name="connsiteX121" fmla="*/ 1051 w 5358"/>
                <a:gd name="connsiteY121" fmla="*/ 973 h 1072"/>
                <a:gd name="connsiteX122" fmla="*/ 997 w 5358"/>
                <a:gd name="connsiteY122" fmla="*/ 1002 h 1072"/>
                <a:gd name="connsiteX123" fmla="*/ 942 w 5358"/>
                <a:gd name="connsiteY123" fmla="*/ 1025 h 1072"/>
                <a:gd name="connsiteX124" fmla="*/ 878 w 5358"/>
                <a:gd name="connsiteY124" fmla="*/ 1037 h 1072"/>
                <a:gd name="connsiteX125" fmla="*/ 812 w 5358"/>
                <a:gd name="connsiteY125" fmla="*/ 1043 h 1072"/>
                <a:gd name="connsiteX126" fmla="*/ 805 w 5358"/>
                <a:gd name="connsiteY126" fmla="*/ 1043 h 1072"/>
                <a:gd name="connsiteX127" fmla="*/ 737 w 5358"/>
                <a:gd name="connsiteY127" fmla="*/ 1039 h 1072"/>
                <a:gd name="connsiteX128" fmla="*/ 675 w 5358"/>
                <a:gd name="connsiteY128" fmla="*/ 1027 h 1072"/>
                <a:gd name="connsiteX129" fmla="*/ 617 w 5358"/>
                <a:gd name="connsiteY129" fmla="*/ 1008 h 1072"/>
                <a:gd name="connsiteX130" fmla="*/ 566 w 5358"/>
                <a:gd name="connsiteY130" fmla="*/ 983 h 1072"/>
                <a:gd name="connsiteX131" fmla="*/ 518 w 5358"/>
                <a:gd name="connsiteY131" fmla="*/ 952 h 1072"/>
                <a:gd name="connsiteX132" fmla="*/ 473 w 5358"/>
                <a:gd name="connsiteY132" fmla="*/ 915 h 1072"/>
                <a:gd name="connsiteX133" fmla="*/ 432 w 5358"/>
                <a:gd name="connsiteY133" fmla="*/ 873 h 1072"/>
                <a:gd name="connsiteX134" fmla="*/ 394 w 5358"/>
                <a:gd name="connsiteY134" fmla="*/ 828 h 1072"/>
                <a:gd name="connsiteX135" fmla="*/ 357 w 5358"/>
                <a:gd name="connsiteY135" fmla="*/ 780 h 1072"/>
                <a:gd name="connsiteX136" fmla="*/ 324 w 5358"/>
                <a:gd name="connsiteY136" fmla="*/ 728 h 1072"/>
                <a:gd name="connsiteX137" fmla="*/ 289 w 5358"/>
                <a:gd name="connsiteY137" fmla="*/ 674 h 1072"/>
                <a:gd name="connsiteX138" fmla="*/ 258 w 5358"/>
                <a:gd name="connsiteY138" fmla="*/ 618 h 1072"/>
                <a:gd name="connsiteX139" fmla="*/ 225 w 5358"/>
                <a:gd name="connsiteY139" fmla="*/ 560 h 1072"/>
                <a:gd name="connsiteX140" fmla="*/ 163 w 5358"/>
                <a:gd name="connsiteY140" fmla="*/ 448 h 1072"/>
                <a:gd name="connsiteX141" fmla="*/ 95 w 5358"/>
                <a:gd name="connsiteY141" fmla="*/ 340 h 1072"/>
                <a:gd name="connsiteX142" fmla="*/ 4 w 5358"/>
                <a:gd name="connsiteY142" fmla="*/ 239 h 1072"/>
                <a:gd name="connsiteX143" fmla="*/ 116 w 5358"/>
                <a:gd name="connsiteY143" fmla="*/ 228 h 1072"/>
                <a:gd name="connsiteX144" fmla="*/ 302 w 5358"/>
                <a:gd name="connsiteY144" fmla="*/ 516 h 1072"/>
                <a:gd name="connsiteX145" fmla="*/ 335 w 5358"/>
                <a:gd name="connsiteY145" fmla="*/ 575 h 1072"/>
                <a:gd name="connsiteX146" fmla="*/ 368 w 5358"/>
                <a:gd name="connsiteY146" fmla="*/ 631 h 1072"/>
                <a:gd name="connsiteX147" fmla="*/ 401 w 5358"/>
                <a:gd name="connsiteY147" fmla="*/ 684 h 1072"/>
                <a:gd name="connsiteX148" fmla="*/ 434 w 5358"/>
                <a:gd name="connsiteY148" fmla="*/ 736 h 1072"/>
                <a:gd name="connsiteX149" fmla="*/ 469 w 5358"/>
                <a:gd name="connsiteY149" fmla="*/ 782 h 1072"/>
                <a:gd name="connsiteX150" fmla="*/ 506 w 5358"/>
                <a:gd name="connsiteY150" fmla="*/ 825 h 1072"/>
                <a:gd name="connsiteX151" fmla="*/ 547 w 5358"/>
                <a:gd name="connsiteY151" fmla="*/ 863 h 1072"/>
                <a:gd name="connsiteX152" fmla="*/ 591 w 5358"/>
                <a:gd name="connsiteY152" fmla="*/ 894 h 1072"/>
                <a:gd name="connsiteX153" fmla="*/ 638 w 5358"/>
                <a:gd name="connsiteY153" fmla="*/ 921 h 1072"/>
                <a:gd name="connsiteX154" fmla="*/ 688 w 5358"/>
                <a:gd name="connsiteY154" fmla="*/ 940 h 1072"/>
                <a:gd name="connsiteX155" fmla="*/ 743 w 5358"/>
                <a:gd name="connsiteY155" fmla="*/ 952 h 1072"/>
                <a:gd name="connsiteX156" fmla="*/ 805 w 5358"/>
                <a:gd name="connsiteY156" fmla="*/ 956 h 1072"/>
                <a:gd name="connsiteX157" fmla="*/ 812 w 5358"/>
                <a:gd name="connsiteY157" fmla="*/ 956 h 1072"/>
                <a:gd name="connsiteX158" fmla="*/ 871 w 5358"/>
                <a:gd name="connsiteY158" fmla="*/ 950 h 1072"/>
                <a:gd name="connsiteX159" fmla="*/ 927 w 5358"/>
                <a:gd name="connsiteY159" fmla="*/ 935 h 1072"/>
                <a:gd name="connsiteX160" fmla="*/ 981 w 5358"/>
                <a:gd name="connsiteY160" fmla="*/ 913 h 1072"/>
                <a:gd name="connsiteX161" fmla="*/ 1028 w 5358"/>
                <a:gd name="connsiteY161" fmla="*/ 884 h 1072"/>
                <a:gd name="connsiteX162" fmla="*/ 1074 w 5358"/>
                <a:gd name="connsiteY162" fmla="*/ 846 h 1072"/>
                <a:gd name="connsiteX163" fmla="*/ 1117 w 5358"/>
                <a:gd name="connsiteY163" fmla="*/ 803 h 1072"/>
                <a:gd name="connsiteX164" fmla="*/ 1156 w 5358"/>
                <a:gd name="connsiteY164" fmla="*/ 755 h 1072"/>
                <a:gd name="connsiteX165" fmla="*/ 1196 w 5358"/>
                <a:gd name="connsiteY165" fmla="*/ 703 h 1072"/>
                <a:gd name="connsiteX166" fmla="*/ 1235 w 5358"/>
                <a:gd name="connsiteY166" fmla="*/ 649 h 1072"/>
                <a:gd name="connsiteX167" fmla="*/ 1346 w 5358"/>
                <a:gd name="connsiteY167" fmla="*/ 475 h 1072"/>
                <a:gd name="connsiteX168" fmla="*/ 1386 w 5358"/>
                <a:gd name="connsiteY168" fmla="*/ 415 h 1072"/>
                <a:gd name="connsiteX169" fmla="*/ 1427 w 5358"/>
                <a:gd name="connsiteY169" fmla="*/ 357 h 1072"/>
                <a:gd name="connsiteX170" fmla="*/ 1470 w 5358"/>
                <a:gd name="connsiteY170" fmla="*/ 299 h 1072"/>
                <a:gd name="connsiteX171" fmla="*/ 1516 w 5358"/>
                <a:gd name="connsiteY171" fmla="*/ 245 h 1072"/>
                <a:gd name="connsiteX172" fmla="*/ 1563 w 5358"/>
                <a:gd name="connsiteY172" fmla="*/ 193 h 1072"/>
                <a:gd name="connsiteX173" fmla="*/ 1617 w 5358"/>
                <a:gd name="connsiteY173" fmla="*/ 145 h 1072"/>
                <a:gd name="connsiteX174" fmla="*/ 1672 w 5358"/>
                <a:gd name="connsiteY174" fmla="*/ 104 h 1072"/>
                <a:gd name="connsiteX175" fmla="*/ 1734 w 5358"/>
                <a:gd name="connsiteY175" fmla="*/ 69 h 1072"/>
                <a:gd name="connsiteX176" fmla="*/ 1800 w 5358"/>
                <a:gd name="connsiteY176" fmla="*/ 40 h 1072"/>
                <a:gd name="connsiteX177" fmla="*/ 1873 w 5358"/>
                <a:gd name="connsiteY177" fmla="*/ 19 h 1072"/>
                <a:gd name="connsiteX178" fmla="*/ 1951 w 5358"/>
                <a:gd name="connsiteY178" fmla="*/ 6 h 1072"/>
                <a:gd name="connsiteX179" fmla="*/ 2021 w 5358"/>
                <a:gd name="connsiteY179" fmla="*/ 4 h 1072"/>
                <a:gd name="connsiteX180" fmla="*/ 2087 w 5358"/>
                <a:gd name="connsiteY180" fmla="*/ 13 h 1072"/>
                <a:gd name="connsiteX181" fmla="*/ 2147 w 5358"/>
                <a:gd name="connsiteY181" fmla="*/ 27 h 1072"/>
                <a:gd name="connsiteX182" fmla="*/ 2205 w 5358"/>
                <a:gd name="connsiteY182" fmla="*/ 50 h 1072"/>
                <a:gd name="connsiteX183" fmla="*/ 2259 w 5358"/>
                <a:gd name="connsiteY183" fmla="*/ 81 h 1072"/>
                <a:gd name="connsiteX184" fmla="*/ 2308 w 5358"/>
                <a:gd name="connsiteY184" fmla="*/ 116 h 1072"/>
                <a:gd name="connsiteX185" fmla="*/ 2354 w 5358"/>
                <a:gd name="connsiteY185" fmla="*/ 158 h 1072"/>
                <a:gd name="connsiteX186" fmla="*/ 2399 w 5358"/>
                <a:gd name="connsiteY186" fmla="*/ 203 h 1072"/>
                <a:gd name="connsiteX187" fmla="*/ 2441 w 5358"/>
                <a:gd name="connsiteY187" fmla="*/ 251 h 1072"/>
                <a:gd name="connsiteX188" fmla="*/ 2480 w 5358"/>
                <a:gd name="connsiteY188" fmla="*/ 303 h 1072"/>
                <a:gd name="connsiteX189" fmla="*/ 2517 w 5358"/>
                <a:gd name="connsiteY189" fmla="*/ 357 h 1072"/>
                <a:gd name="connsiteX190" fmla="*/ 2552 w 5358"/>
                <a:gd name="connsiteY190" fmla="*/ 413 h 1072"/>
                <a:gd name="connsiteX191" fmla="*/ 2587 w 5358"/>
                <a:gd name="connsiteY191" fmla="*/ 467 h 1072"/>
                <a:gd name="connsiteX192" fmla="*/ 2620 w 5358"/>
                <a:gd name="connsiteY192" fmla="*/ 523 h 1072"/>
                <a:gd name="connsiteX193" fmla="*/ 2657 w 5358"/>
                <a:gd name="connsiteY193" fmla="*/ 585 h 1072"/>
                <a:gd name="connsiteX194" fmla="*/ 2694 w 5358"/>
                <a:gd name="connsiteY194" fmla="*/ 643 h 1072"/>
                <a:gd name="connsiteX195" fmla="*/ 2734 w 5358"/>
                <a:gd name="connsiteY195" fmla="*/ 701 h 1072"/>
                <a:gd name="connsiteX196" fmla="*/ 2771 w 5358"/>
                <a:gd name="connsiteY196" fmla="*/ 755 h 1072"/>
                <a:gd name="connsiteX197" fmla="*/ 2812 w 5358"/>
                <a:gd name="connsiteY197" fmla="*/ 805 h 1072"/>
                <a:gd name="connsiteX198" fmla="*/ 2853 w 5358"/>
                <a:gd name="connsiteY198" fmla="*/ 848 h 1072"/>
                <a:gd name="connsiteX199" fmla="*/ 2897 w 5358"/>
                <a:gd name="connsiteY199" fmla="*/ 886 h 1072"/>
                <a:gd name="connsiteX200" fmla="*/ 2942 w 5358"/>
                <a:gd name="connsiteY200" fmla="*/ 917 h 1072"/>
                <a:gd name="connsiteX201" fmla="*/ 2992 w 5358"/>
                <a:gd name="connsiteY201" fmla="*/ 940 h 1072"/>
                <a:gd name="connsiteX202" fmla="*/ 3045 w 5358"/>
                <a:gd name="connsiteY202" fmla="*/ 952 h 1072"/>
                <a:gd name="connsiteX203" fmla="*/ 3101 w 5358"/>
                <a:gd name="connsiteY203" fmla="*/ 956 h 1072"/>
                <a:gd name="connsiteX204" fmla="*/ 3157 w 5358"/>
                <a:gd name="connsiteY204" fmla="*/ 950 h 1072"/>
                <a:gd name="connsiteX205" fmla="*/ 3207 w 5358"/>
                <a:gd name="connsiteY205" fmla="*/ 935 h 1072"/>
                <a:gd name="connsiteX206" fmla="*/ 3254 w 5358"/>
                <a:gd name="connsiteY206" fmla="*/ 915 h 1072"/>
                <a:gd name="connsiteX207" fmla="*/ 3297 w 5358"/>
                <a:gd name="connsiteY207" fmla="*/ 884 h 1072"/>
                <a:gd name="connsiteX208" fmla="*/ 3337 w 5358"/>
                <a:gd name="connsiteY208" fmla="*/ 848 h 1072"/>
                <a:gd name="connsiteX209" fmla="*/ 3374 w 5358"/>
                <a:gd name="connsiteY209" fmla="*/ 807 h 1072"/>
                <a:gd name="connsiteX210" fmla="*/ 3409 w 5358"/>
                <a:gd name="connsiteY210" fmla="*/ 759 h 1072"/>
                <a:gd name="connsiteX211" fmla="*/ 3442 w 5358"/>
                <a:gd name="connsiteY211" fmla="*/ 709 h 1072"/>
                <a:gd name="connsiteX212" fmla="*/ 3475 w 5358"/>
                <a:gd name="connsiteY212" fmla="*/ 655 h 1072"/>
                <a:gd name="connsiteX213" fmla="*/ 3508 w 5358"/>
                <a:gd name="connsiteY213" fmla="*/ 597 h 1072"/>
                <a:gd name="connsiteX214" fmla="*/ 3541 w 5358"/>
                <a:gd name="connsiteY214" fmla="*/ 537 h 1072"/>
                <a:gd name="connsiteX215" fmla="*/ 3570 w 5358"/>
                <a:gd name="connsiteY215" fmla="*/ 483 h 1072"/>
                <a:gd name="connsiteX216" fmla="*/ 3632 w 5358"/>
                <a:gd name="connsiteY216" fmla="*/ 375 h 1072"/>
                <a:gd name="connsiteX217" fmla="*/ 3702 w 5358"/>
                <a:gd name="connsiteY217" fmla="*/ 272 h 1072"/>
                <a:gd name="connsiteX218" fmla="*/ 3739 w 5358"/>
                <a:gd name="connsiteY218" fmla="*/ 224 h 1072"/>
                <a:gd name="connsiteX219" fmla="*/ 3780 w 5358"/>
                <a:gd name="connsiteY219" fmla="*/ 178 h 1072"/>
                <a:gd name="connsiteX220" fmla="*/ 3824 w 5358"/>
                <a:gd name="connsiteY220" fmla="*/ 137 h 1072"/>
                <a:gd name="connsiteX221" fmla="*/ 3871 w 5358"/>
                <a:gd name="connsiteY221" fmla="*/ 100 h 1072"/>
                <a:gd name="connsiteX222" fmla="*/ 3923 w 5358"/>
                <a:gd name="connsiteY222" fmla="*/ 66 h 1072"/>
                <a:gd name="connsiteX223" fmla="*/ 3981 w 5358"/>
                <a:gd name="connsiteY223" fmla="*/ 40 h 1072"/>
                <a:gd name="connsiteX224" fmla="*/ 4041 w 5358"/>
                <a:gd name="connsiteY224" fmla="*/ 19 h 1072"/>
                <a:gd name="connsiteX225" fmla="*/ 4107 w 5358"/>
                <a:gd name="connsiteY225" fmla="*/ 6 h 1072"/>
                <a:gd name="connsiteX226" fmla="*/ 4179 w 5358"/>
                <a:gd name="connsiteY226" fmla="*/ 0 h 1072"/>
                <a:gd name="connsiteX0" fmla="*/ 4175 w 5354"/>
                <a:gd name="connsiteY0" fmla="*/ 0 h 1072"/>
                <a:gd name="connsiteX1" fmla="*/ 4225 w 5354"/>
                <a:gd name="connsiteY1" fmla="*/ 0 h 1072"/>
                <a:gd name="connsiteX2" fmla="*/ 4253 w 5354"/>
                <a:gd name="connsiteY2" fmla="*/ 4 h 1072"/>
                <a:gd name="connsiteX3" fmla="*/ 4284 w 5354"/>
                <a:gd name="connsiteY3" fmla="*/ 13 h 1072"/>
                <a:gd name="connsiteX4" fmla="*/ 4322 w 5354"/>
                <a:gd name="connsiteY4" fmla="*/ 23 h 1072"/>
                <a:gd name="connsiteX5" fmla="*/ 4363 w 5354"/>
                <a:gd name="connsiteY5" fmla="*/ 40 h 1072"/>
                <a:gd name="connsiteX6" fmla="*/ 4406 w 5354"/>
                <a:gd name="connsiteY6" fmla="*/ 60 h 1072"/>
                <a:gd name="connsiteX7" fmla="*/ 4454 w 5354"/>
                <a:gd name="connsiteY7" fmla="*/ 89 h 1072"/>
                <a:gd name="connsiteX8" fmla="*/ 4503 w 5354"/>
                <a:gd name="connsiteY8" fmla="*/ 125 h 1072"/>
                <a:gd name="connsiteX9" fmla="*/ 4553 w 5354"/>
                <a:gd name="connsiteY9" fmla="*/ 170 h 1072"/>
                <a:gd name="connsiteX10" fmla="*/ 4604 w 5354"/>
                <a:gd name="connsiteY10" fmla="*/ 224 h 1072"/>
                <a:gd name="connsiteX11" fmla="*/ 4656 w 5354"/>
                <a:gd name="connsiteY11" fmla="*/ 286 h 1072"/>
                <a:gd name="connsiteX12" fmla="*/ 4708 w 5354"/>
                <a:gd name="connsiteY12" fmla="*/ 361 h 1072"/>
                <a:gd name="connsiteX13" fmla="*/ 4759 w 5354"/>
                <a:gd name="connsiteY13" fmla="*/ 448 h 1072"/>
                <a:gd name="connsiteX14" fmla="*/ 4811 w 5354"/>
                <a:gd name="connsiteY14" fmla="*/ 548 h 1072"/>
                <a:gd name="connsiteX15" fmla="*/ 4856 w 5354"/>
                <a:gd name="connsiteY15" fmla="*/ 633 h 1072"/>
                <a:gd name="connsiteX16" fmla="*/ 4902 w 5354"/>
                <a:gd name="connsiteY16" fmla="*/ 705 h 1072"/>
                <a:gd name="connsiteX17" fmla="*/ 4949 w 5354"/>
                <a:gd name="connsiteY17" fmla="*/ 767 h 1072"/>
                <a:gd name="connsiteX18" fmla="*/ 4997 w 5354"/>
                <a:gd name="connsiteY18" fmla="*/ 819 h 1072"/>
                <a:gd name="connsiteX19" fmla="*/ 5042 w 5354"/>
                <a:gd name="connsiteY19" fmla="*/ 863 h 1072"/>
                <a:gd name="connsiteX20" fmla="*/ 5090 w 5354"/>
                <a:gd name="connsiteY20" fmla="*/ 898 h 1072"/>
                <a:gd name="connsiteX21" fmla="*/ 5133 w 5354"/>
                <a:gd name="connsiteY21" fmla="*/ 927 h 1072"/>
                <a:gd name="connsiteX22" fmla="*/ 5176 w 5354"/>
                <a:gd name="connsiteY22" fmla="*/ 948 h 1072"/>
                <a:gd name="connsiteX23" fmla="*/ 5213 w 5354"/>
                <a:gd name="connsiteY23" fmla="*/ 962 h 1072"/>
                <a:gd name="connsiteX24" fmla="*/ 5251 w 5354"/>
                <a:gd name="connsiteY24" fmla="*/ 973 h 1072"/>
                <a:gd name="connsiteX25" fmla="*/ 5280 w 5354"/>
                <a:gd name="connsiteY25" fmla="*/ 981 h 1072"/>
                <a:gd name="connsiteX26" fmla="*/ 5306 w 5354"/>
                <a:gd name="connsiteY26" fmla="*/ 983 h 1072"/>
                <a:gd name="connsiteX27" fmla="*/ 5325 w 5354"/>
                <a:gd name="connsiteY27" fmla="*/ 985 h 1072"/>
                <a:gd name="connsiteX28" fmla="*/ 5346 w 5354"/>
                <a:gd name="connsiteY28" fmla="*/ 985 h 1072"/>
                <a:gd name="connsiteX29" fmla="*/ 5354 w 5354"/>
                <a:gd name="connsiteY29" fmla="*/ 1072 h 1072"/>
                <a:gd name="connsiteX30" fmla="*/ 5319 w 5354"/>
                <a:gd name="connsiteY30" fmla="*/ 1072 h 1072"/>
                <a:gd name="connsiteX31" fmla="*/ 5292 w 5354"/>
                <a:gd name="connsiteY31" fmla="*/ 1070 h 1072"/>
                <a:gd name="connsiteX32" fmla="*/ 5261 w 5354"/>
                <a:gd name="connsiteY32" fmla="*/ 1064 h 1072"/>
                <a:gd name="connsiteX33" fmla="*/ 5224 w 5354"/>
                <a:gd name="connsiteY33" fmla="*/ 1056 h 1072"/>
                <a:gd name="connsiteX34" fmla="*/ 5182 w 5354"/>
                <a:gd name="connsiteY34" fmla="*/ 1043 h 1072"/>
                <a:gd name="connsiteX35" fmla="*/ 5137 w 5354"/>
                <a:gd name="connsiteY35" fmla="*/ 1025 h 1072"/>
                <a:gd name="connsiteX36" fmla="*/ 5090 w 5354"/>
                <a:gd name="connsiteY36" fmla="*/ 1002 h 1072"/>
                <a:gd name="connsiteX37" fmla="*/ 5040 w 5354"/>
                <a:gd name="connsiteY37" fmla="*/ 971 h 1072"/>
                <a:gd name="connsiteX38" fmla="*/ 4988 w 5354"/>
                <a:gd name="connsiteY38" fmla="*/ 931 h 1072"/>
                <a:gd name="connsiteX39" fmla="*/ 4937 w 5354"/>
                <a:gd name="connsiteY39" fmla="*/ 881 h 1072"/>
                <a:gd name="connsiteX40" fmla="*/ 4883 w 5354"/>
                <a:gd name="connsiteY40" fmla="*/ 823 h 1072"/>
                <a:gd name="connsiteX41" fmla="*/ 4832 w 5354"/>
                <a:gd name="connsiteY41" fmla="*/ 755 h 1072"/>
                <a:gd name="connsiteX42" fmla="*/ 4782 w 5354"/>
                <a:gd name="connsiteY42" fmla="*/ 676 h 1072"/>
                <a:gd name="connsiteX43" fmla="*/ 4734 w 5354"/>
                <a:gd name="connsiteY43" fmla="*/ 583 h 1072"/>
                <a:gd name="connsiteX44" fmla="*/ 4685 w 5354"/>
                <a:gd name="connsiteY44" fmla="*/ 487 h 1072"/>
                <a:gd name="connsiteX45" fmla="*/ 4635 w 5354"/>
                <a:gd name="connsiteY45" fmla="*/ 404 h 1072"/>
                <a:gd name="connsiteX46" fmla="*/ 4586 w 5354"/>
                <a:gd name="connsiteY46" fmla="*/ 336 h 1072"/>
                <a:gd name="connsiteX47" fmla="*/ 4536 w 5354"/>
                <a:gd name="connsiteY47" fmla="*/ 276 h 1072"/>
                <a:gd name="connsiteX48" fmla="*/ 4489 w 5354"/>
                <a:gd name="connsiteY48" fmla="*/ 228 h 1072"/>
                <a:gd name="connsiteX49" fmla="*/ 4443 w 5354"/>
                <a:gd name="connsiteY49" fmla="*/ 189 h 1072"/>
                <a:gd name="connsiteX50" fmla="*/ 4402 w 5354"/>
                <a:gd name="connsiteY50" fmla="*/ 158 h 1072"/>
                <a:gd name="connsiteX51" fmla="*/ 4363 w 5354"/>
                <a:gd name="connsiteY51" fmla="*/ 135 h 1072"/>
                <a:gd name="connsiteX52" fmla="*/ 4313 w 5354"/>
                <a:gd name="connsiteY52" fmla="*/ 112 h 1072"/>
                <a:gd name="connsiteX53" fmla="*/ 4270 w 5354"/>
                <a:gd name="connsiteY53" fmla="*/ 98 h 1072"/>
                <a:gd name="connsiteX54" fmla="*/ 4235 w 5354"/>
                <a:gd name="connsiteY54" fmla="*/ 89 h 1072"/>
                <a:gd name="connsiteX55" fmla="*/ 4206 w 5354"/>
                <a:gd name="connsiteY55" fmla="*/ 87 h 1072"/>
                <a:gd name="connsiteX56" fmla="*/ 4179 w 5354"/>
                <a:gd name="connsiteY56" fmla="*/ 87 h 1072"/>
                <a:gd name="connsiteX57" fmla="*/ 4113 w 5354"/>
                <a:gd name="connsiteY57" fmla="*/ 93 h 1072"/>
                <a:gd name="connsiteX58" fmla="*/ 4051 w 5354"/>
                <a:gd name="connsiteY58" fmla="*/ 106 h 1072"/>
                <a:gd name="connsiteX59" fmla="*/ 3995 w 5354"/>
                <a:gd name="connsiteY59" fmla="*/ 127 h 1072"/>
                <a:gd name="connsiteX60" fmla="*/ 3944 w 5354"/>
                <a:gd name="connsiteY60" fmla="*/ 154 h 1072"/>
                <a:gd name="connsiteX61" fmla="*/ 3896 w 5354"/>
                <a:gd name="connsiteY61" fmla="*/ 187 h 1072"/>
                <a:gd name="connsiteX62" fmla="*/ 3853 w 5354"/>
                <a:gd name="connsiteY62" fmla="*/ 224 h 1072"/>
                <a:gd name="connsiteX63" fmla="*/ 3814 w 5354"/>
                <a:gd name="connsiteY63" fmla="*/ 268 h 1072"/>
                <a:gd name="connsiteX64" fmla="*/ 3774 w 5354"/>
                <a:gd name="connsiteY64" fmla="*/ 313 h 1072"/>
                <a:gd name="connsiteX65" fmla="*/ 3739 w 5354"/>
                <a:gd name="connsiteY65" fmla="*/ 363 h 1072"/>
                <a:gd name="connsiteX66" fmla="*/ 3706 w 5354"/>
                <a:gd name="connsiteY66" fmla="*/ 415 h 1072"/>
                <a:gd name="connsiteX67" fmla="*/ 3644 w 5354"/>
                <a:gd name="connsiteY67" fmla="*/ 523 h 1072"/>
                <a:gd name="connsiteX68" fmla="*/ 3551 w 5354"/>
                <a:gd name="connsiteY68" fmla="*/ 691 h 1072"/>
                <a:gd name="connsiteX69" fmla="*/ 3518 w 5354"/>
                <a:gd name="connsiteY69" fmla="*/ 747 h 1072"/>
                <a:gd name="connsiteX70" fmla="*/ 3483 w 5354"/>
                <a:gd name="connsiteY70" fmla="*/ 799 h 1072"/>
                <a:gd name="connsiteX71" fmla="*/ 3448 w 5354"/>
                <a:gd name="connsiteY71" fmla="*/ 848 h 1072"/>
                <a:gd name="connsiteX72" fmla="*/ 3409 w 5354"/>
                <a:gd name="connsiteY72" fmla="*/ 894 h 1072"/>
                <a:gd name="connsiteX73" fmla="*/ 3368 w 5354"/>
                <a:gd name="connsiteY73" fmla="*/ 935 h 1072"/>
                <a:gd name="connsiteX74" fmla="*/ 3322 w 5354"/>
                <a:gd name="connsiteY74" fmla="*/ 971 h 1072"/>
                <a:gd name="connsiteX75" fmla="*/ 3273 w 5354"/>
                <a:gd name="connsiteY75" fmla="*/ 1000 h 1072"/>
                <a:gd name="connsiteX76" fmla="*/ 3221 w 5354"/>
                <a:gd name="connsiteY76" fmla="*/ 1022 h 1072"/>
                <a:gd name="connsiteX77" fmla="*/ 3163 w 5354"/>
                <a:gd name="connsiteY77" fmla="*/ 1037 h 1072"/>
                <a:gd name="connsiteX78" fmla="*/ 3099 w 5354"/>
                <a:gd name="connsiteY78" fmla="*/ 1043 h 1072"/>
                <a:gd name="connsiteX79" fmla="*/ 3091 w 5354"/>
                <a:gd name="connsiteY79" fmla="*/ 1043 h 1072"/>
                <a:gd name="connsiteX80" fmla="*/ 3029 w 5354"/>
                <a:gd name="connsiteY80" fmla="*/ 1039 h 1072"/>
                <a:gd name="connsiteX81" fmla="*/ 2969 w 5354"/>
                <a:gd name="connsiteY81" fmla="*/ 1025 h 1072"/>
                <a:gd name="connsiteX82" fmla="*/ 2916 w 5354"/>
                <a:gd name="connsiteY82" fmla="*/ 1002 h 1072"/>
                <a:gd name="connsiteX83" fmla="*/ 2864 w 5354"/>
                <a:gd name="connsiteY83" fmla="*/ 973 h 1072"/>
                <a:gd name="connsiteX84" fmla="*/ 2816 w 5354"/>
                <a:gd name="connsiteY84" fmla="*/ 935 h 1072"/>
                <a:gd name="connsiteX85" fmla="*/ 2773 w 5354"/>
                <a:gd name="connsiteY85" fmla="*/ 894 h 1072"/>
                <a:gd name="connsiteX86" fmla="*/ 2730 w 5354"/>
                <a:gd name="connsiteY86" fmla="*/ 846 h 1072"/>
                <a:gd name="connsiteX87" fmla="*/ 2690 w 5354"/>
                <a:gd name="connsiteY87" fmla="*/ 796 h 1072"/>
                <a:gd name="connsiteX88" fmla="*/ 2651 w 5354"/>
                <a:gd name="connsiteY88" fmla="*/ 740 h 1072"/>
                <a:gd name="connsiteX89" fmla="*/ 2614 w 5354"/>
                <a:gd name="connsiteY89" fmla="*/ 684 h 1072"/>
                <a:gd name="connsiteX90" fmla="*/ 2509 w 5354"/>
                <a:gd name="connsiteY90" fmla="*/ 510 h 1072"/>
                <a:gd name="connsiteX91" fmla="*/ 2472 w 5354"/>
                <a:gd name="connsiteY91" fmla="*/ 452 h 1072"/>
                <a:gd name="connsiteX92" fmla="*/ 2434 w 5354"/>
                <a:gd name="connsiteY92" fmla="*/ 396 h 1072"/>
                <a:gd name="connsiteX93" fmla="*/ 2397 w 5354"/>
                <a:gd name="connsiteY93" fmla="*/ 342 h 1072"/>
                <a:gd name="connsiteX94" fmla="*/ 2358 w 5354"/>
                <a:gd name="connsiteY94" fmla="*/ 293 h 1072"/>
                <a:gd name="connsiteX95" fmla="*/ 2317 w 5354"/>
                <a:gd name="connsiteY95" fmla="*/ 247 h 1072"/>
                <a:gd name="connsiteX96" fmla="*/ 2275 w 5354"/>
                <a:gd name="connsiteY96" fmla="*/ 205 h 1072"/>
                <a:gd name="connsiteX97" fmla="*/ 2230 w 5354"/>
                <a:gd name="connsiteY97" fmla="*/ 168 h 1072"/>
                <a:gd name="connsiteX98" fmla="*/ 2183 w 5354"/>
                <a:gd name="connsiteY98" fmla="*/ 139 h 1072"/>
                <a:gd name="connsiteX99" fmla="*/ 2131 w 5354"/>
                <a:gd name="connsiteY99" fmla="*/ 116 h 1072"/>
                <a:gd name="connsiteX100" fmla="*/ 2075 w 5354"/>
                <a:gd name="connsiteY100" fmla="*/ 100 h 1072"/>
                <a:gd name="connsiteX101" fmla="*/ 2017 w 5354"/>
                <a:gd name="connsiteY101" fmla="*/ 91 h 1072"/>
                <a:gd name="connsiteX102" fmla="*/ 1953 w 5354"/>
                <a:gd name="connsiteY102" fmla="*/ 93 h 1072"/>
                <a:gd name="connsiteX103" fmla="*/ 1885 w 5354"/>
                <a:gd name="connsiteY103" fmla="*/ 104 h 1072"/>
                <a:gd name="connsiteX104" fmla="*/ 1823 w 5354"/>
                <a:gd name="connsiteY104" fmla="*/ 122 h 1072"/>
                <a:gd name="connsiteX105" fmla="*/ 1766 w 5354"/>
                <a:gd name="connsiteY105" fmla="*/ 147 h 1072"/>
                <a:gd name="connsiteX106" fmla="*/ 1712 w 5354"/>
                <a:gd name="connsiteY106" fmla="*/ 181 h 1072"/>
                <a:gd name="connsiteX107" fmla="*/ 1660 w 5354"/>
                <a:gd name="connsiteY107" fmla="*/ 218 h 1072"/>
                <a:gd name="connsiteX108" fmla="*/ 1615 w 5354"/>
                <a:gd name="connsiteY108" fmla="*/ 261 h 1072"/>
                <a:gd name="connsiteX109" fmla="*/ 1569 w 5354"/>
                <a:gd name="connsiteY109" fmla="*/ 307 h 1072"/>
                <a:gd name="connsiteX110" fmla="*/ 1528 w 5354"/>
                <a:gd name="connsiteY110" fmla="*/ 359 h 1072"/>
                <a:gd name="connsiteX111" fmla="*/ 1489 w 5354"/>
                <a:gd name="connsiteY111" fmla="*/ 413 h 1072"/>
                <a:gd name="connsiteX112" fmla="*/ 1452 w 5354"/>
                <a:gd name="connsiteY112" fmla="*/ 467 h 1072"/>
                <a:gd name="connsiteX113" fmla="*/ 1415 w 5354"/>
                <a:gd name="connsiteY113" fmla="*/ 523 h 1072"/>
                <a:gd name="connsiteX114" fmla="*/ 1377 w 5354"/>
                <a:gd name="connsiteY114" fmla="*/ 581 h 1072"/>
                <a:gd name="connsiteX115" fmla="*/ 1342 w 5354"/>
                <a:gd name="connsiteY115" fmla="*/ 637 h 1072"/>
                <a:gd name="connsiteX116" fmla="*/ 1268 w 5354"/>
                <a:gd name="connsiteY116" fmla="*/ 749 h 1072"/>
                <a:gd name="connsiteX117" fmla="*/ 1229 w 5354"/>
                <a:gd name="connsiteY117" fmla="*/ 801 h 1072"/>
                <a:gd name="connsiteX118" fmla="*/ 1187 w 5354"/>
                <a:gd name="connsiteY118" fmla="*/ 850 h 1072"/>
                <a:gd name="connsiteX119" fmla="*/ 1144 w 5354"/>
                <a:gd name="connsiteY119" fmla="*/ 896 h 1072"/>
                <a:gd name="connsiteX120" fmla="*/ 1097 w 5354"/>
                <a:gd name="connsiteY120" fmla="*/ 937 h 1072"/>
                <a:gd name="connsiteX121" fmla="*/ 1047 w 5354"/>
                <a:gd name="connsiteY121" fmla="*/ 973 h 1072"/>
                <a:gd name="connsiteX122" fmla="*/ 993 w 5354"/>
                <a:gd name="connsiteY122" fmla="*/ 1002 h 1072"/>
                <a:gd name="connsiteX123" fmla="*/ 938 w 5354"/>
                <a:gd name="connsiteY123" fmla="*/ 1025 h 1072"/>
                <a:gd name="connsiteX124" fmla="*/ 874 w 5354"/>
                <a:gd name="connsiteY124" fmla="*/ 1037 h 1072"/>
                <a:gd name="connsiteX125" fmla="*/ 808 w 5354"/>
                <a:gd name="connsiteY125" fmla="*/ 1043 h 1072"/>
                <a:gd name="connsiteX126" fmla="*/ 801 w 5354"/>
                <a:gd name="connsiteY126" fmla="*/ 1043 h 1072"/>
                <a:gd name="connsiteX127" fmla="*/ 733 w 5354"/>
                <a:gd name="connsiteY127" fmla="*/ 1039 h 1072"/>
                <a:gd name="connsiteX128" fmla="*/ 671 w 5354"/>
                <a:gd name="connsiteY128" fmla="*/ 1027 h 1072"/>
                <a:gd name="connsiteX129" fmla="*/ 613 w 5354"/>
                <a:gd name="connsiteY129" fmla="*/ 1008 h 1072"/>
                <a:gd name="connsiteX130" fmla="*/ 562 w 5354"/>
                <a:gd name="connsiteY130" fmla="*/ 983 h 1072"/>
                <a:gd name="connsiteX131" fmla="*/ 514 w 5354"/>
                <a:gd name="connsiteY131" fmla="*/ 952 h 1072"/>
                <a:gd name="connsiteX132" fmla="*/ 469 w 5354"/>
                <a:gd name="connsiteY132" fmla="*/ 915 h 1072"/>
                <a:gd name="connsiteX133" fmla="*/ 428 w 5354"/>
                <a:gd name="connsiteY133" fmla="*/ 873 h 1072"/>
                <a:gd name="connsiteX134" fmla="*/ 390 w 5354"/>
                <a:gd name="connsiteY134" fmla="*/ 828 h 1072"/>
                <a:gd name="connsiteX135" fmla="*/ 353 w 5354"/>
                <a:gd name="connsiteY135" fmla="*/ 780 h 1072"/>
                <a:gd name="connsiteX136" fmla="*/ 320 w 5354"/>
                <a:gd name="connsiteY136" fmla="*/ 728 h 1072"/>
                <a:gd name="connsiteX137" fmla="*/ 285 w 5354"/>
                <a:gd name="connsiteY137" fmla="*/ 674 h 1072"/>
                <a:gd name="connsiteX138" fmla="*/ 254 w 5354"/>
                <a:gd name="connsiteY138" fmla="*/ 618 h 1072"/>
                <a:gd name="connsiteX139" fmla="*/ 221 w 5354"/>
                <a:gd name="connsiteY139" fmla="*/ 560 h 1072"/>
                <a:gd name="connsiteX140" fmla="*/ 159 w 5354"/>
                <a:gd name="connsiteY140" fmla="*/ 448 h 1072"/>
                <a:gd name="connsiteX141" fmla="*/ 0 w 5354"/>
                <a:gd name="connsiteY141" fmla="*/ 239 h 1072"/>
                <a:gd name="connsiteX142" fmla="*/ 112 w 5354"/>
                <a:gd name="connsiteY142" fmla="*/ 228 h 1072"/>
                <a:gd name="connsiteX143" fmla="*/ 298 w 5354"/>
                <a:gd name="connsiteY143" fmla="*/ 516 h 1072"/>
                <a:gd name="connsiteX144" fmla="*/ 331 w 5354"/>
                <a:gd name="connsiteY144" fmla="*/ 575 h 1072"/>
                <a:gd name="connsiteX145" fmla="*/ 364 w 5354"/>
                <a:gd name="connsiteY145" fmla="*/ 631 h 1072"/>
                <a:gd name="connsiteX146" fmla="*/ 397 w 5354"/>
                <a:gd name="connsiteY146" fmla="*/ 684 h 1072"/>
                <a:gd name="connsiteX147" fmla="*/ 430 w 5354"/>
                <a:gd name="connsiteY147" fmla="*/ 736 h 1072"/>
                <a:gd name="connsiteX148" fmla="*/ 465 w 5354"/>
                <a:gd name="connsiteY148" fmla="*/ 782 h 1072"/>
                <a:gd name="connsiteX149" fmla="*/ 502 w 5354"/>
                <a:gd name="connsiteY149" fmla="*/ 825 h 1072"/>
                <a:gd name="connsiteX150" fmla="*/ 543 w 5354"/>
                <a:gd name="connsiteY150" fmla="*/ 863 h 1072"/>
                <a:gd name="connsiteX151" fmla="*/ 587 w 5354"/>
                <a:gd name="connsiteY151" fmla="*/ 894 h 1072"/>
                <a:gd name="connsiteX152" fmla="*/ 634 w 5354"/>
                <a:gd name="connsiteY152" fmla="*/ 921 h 1072"/>
                <a:gd name="connsiteX153" fmla="*/ 684 w 5354"/>
                <a:gd name="connsiteY153" fmla="*/ 940 h 1072"/>
                <a:gd name="connsiteX154" fmla="*/ 739 w 5354"/>
                <a:gd name="connsiteY154" fmla="*/ 952 h 1072"/>
                <a:gd name="connsiteX155" fmla="*/ 801 w 5354"/>
                <a:gd name="connsiteY155" fmla="*/ 956 h 1072"/>
                <a:gd name="connsiteX156" fmla="*/ 808 w 5354"/>
                <a:gd name="connsiteY156" fmla="*/ 956 h 1072"/>
                <a:gd name="connsiteX157" fmla="*/ 867 w 5354"/>
                <a:gd name="connsiteY157" fmla="*/ 950 h 1072"/>
                <a:gd name="connsiteX158" fmla="*/ 923 w 5354"/>
                <a:gd name="connsiteY158" fmla="*/ 935 h 1072"/>
                <a:gd name="connsiteX159" fmla="*/ 977 w 5354"/>
                <a:gd name="connsiteY159" fmla="*/ 913 h 1072"/>
                <a:gd name="connsiteX160" fmla="*/ 1024 w 5354"/>
                <a:gd name="connsiteY160" fmla="*/ 884 h 1072"/>
                <a:gd name="connsiteX161" fmla="*/ 1070 w 5354"/>
                <a:gd name="connsiteY161" fmla="*/ 846 h 1072"/>
                <a:gd name="connsiteX162" fmla="*/ 1113 w 5354"/>
                <a:gd name="connsiteY162" fmla="*/ 803 h 1072"/>
                <a:gd name="connsiteX163" fmla="*/ 1152 w 5354"/>
                <a:gd name="connsiteY163" fmla="*/ 755 h 1072"/>
                <a:gd name="connsiteX164" fmla="*/ 1192 w 5354"/>
                <a:gd name="connsiteY164" fmla="*/ 703 h 1072"/>
                <a:gd name="connsiteX165" fmla="*/ 1231 w 5354"/>
                <a:gd name="connsiteY165" fmla="*/ 649 h 1072"/>
                <a:gd name="connsiteX166" fmla="*/ 1342 w 5354"/>
                <a:gd name="connsiteY166" fmla="*/ 475 h 1072"/>
                <a:gd name="connsiteX167" fmla="*/ 1382 w 5354"/>
                <a:gd name="connsiteY167" fmla="*/ 415 h 1072"/>
                <a:gd name="connsiteX168" fmla="*/ 1423 w 5354"/>
                <a:gd name="connsiteY168" fmla="*/ 357 h 1072"/>
                <a:gd name="connsiteX169" fmla="*/ 1466 w 5354"/>
                <a:gd name="connsiteY169" fmla="*/ 299 h 1072"/>
                <a:gd name="connsiteX170" fmla="*/ 1512 w 5354"/>
                <a:gd name="connsiteY170" fmla="*/ 245 h 1072"/>
                <a:gd name="connsiteX171" fmla="*/ 1559 w 5354"/>
                <a:gd name="connsiteY171" fmla="*/ 193 h 1072"/>
                <a:gd name="connsiteX172" fmla="*/ 1613 w 5354"/>
                <a:gd name="connsiteY172" fmla="*/ 145 h 1072"/>
                <a:gd name="connsiteX173" fmla="*/ 1668 w 5354"/>
                <a:gd name="connsiteY173" fmla="*/ 104 h 1072"/>
                <a:gd name="connsiteX174" fmla="*/ 1730 w 5354"/>
                <a:gd name="connsiteY174" fmla="*/ 69 h 1072"/>
                <a:gd name="connsiteX175" fmla="*/ 1796 w 5354"/>
                <a:gd name="connsiteY175" fmla="*/ 40 h 1072"/>
                <a:gd name="connsiteX176" fmla="*/ 1869 w 5354"/>
                <a:gd name="connsiteY176" fmla="*/ 19 h 1072"/>
                <a:gd name="connsiteX177" fmla="*/ 1947 w 5354"/>
                <a:gd name="connsiteY177" fmla="*/ 6 h 1072"/>
                <a:gd name="connsiteX178" fmla="*/ 2017 w 5354"/>
                <a:gd name="connsiteY178" fmla="*/ 4 h 1072"/>
                <a:gd name="connsiteX179" fmla="*/ 2083 w 5354"/>
                <a:gd name="connsiteY179" fmla="*/ 13 h 1072"/>
                <a:gd name="connsiteX180" fmla="*/ 2143 w 5354"/>
                <a:gd name="connsiteY180" fmla="*/ 27 h 1072"/>
                <a:gd name="connsiteX181" fmla="*/ 2201 w 5354"/>
                <a:gd name="connsiteY181" fmla="*/ 50 h 1072"/>
                <a:gd name="connsiteX182" fmla="*/ 2255 w 5354"/>
                <a:gd name="connsiteY182" fmla="*/ 81 h 1072"/>
                <a:gd name="connsiteX183" fmla="*/ 2304 w 5354"/>
                <a:gd name="connsiteY183" fmla="*/ 116 h 1072"/>
                <a:gd name="connsiteX184" fmla="*/ 2350 w 5354"/>
                <a:gd name="connsiteY184" fmla="*/ 158 h 1072"/>
                <a:gd name="connsiteX185" fmla="*/ 2395 w 5354"/>
                <a:gd name="connsiteY185" fmla="*/ 203 h 1072"/>
                <a:gd name="connsiteX186" fmla="*/ 2437 w 5354"/>
                <a:gd name="connsiteY186" fmla="*/ 251 h 1072"/>
                <a:gd name="connsiteX187" fmla="*/ 2476 w 5354"/>
                <a:gd name="connsiteY187" fmla="*/ 303 h 1072"/>
                <a:gd name="connsiteX188" fmla="*/ 2513 w 5354"/>
                <a:gd name="connsiteY188" fmla="*/ 357 h 1072"/>
                <a:gd name="connsiteX189" fmla="*/ 2548 w 5354"/>
                <a:gd name="connsiteY189" fmla="*/ 413 h 1072"/>
                <a:gd name="connsiteX190" fmla="*/ 2583 w 5354"/>
                <a:gd name="connsiteY190" fmla="*/ 467 h 1072"/>
                <a:gd name="connsiteX191" fmla="*/ 2616 w 5354"/>
                <a:gd name="connsiteY191" fmla="*/ 523 h 1072"/>
                <a:gd name="connsiteX192" fmla="*/ 2653 w 5354"/>
                <a:gd name="connsiteY192" fmla="*/ 585 h 1072"/>
                <a:gd name="connsiteX193" fmla="*/ 2690 w 5354"/>
                <a:gd name="connsiteY193" fmla="*/ 643 h 1072"/>
                <a:gd name="connsiteX194" fmla="*/ 2730 w 5354"/>
                <a:gd name="connsiteY194" fmla="*/ 701 h 1072"/>
                <a:gd name="connsiteX195" fmla="*/ 2767 w 5354"/>
                <a:gd name="connsiteY195" fmla="*/ 755 h 1072"/>
                <a:gd name="connsiteX196" fmla="*/ 2808 w 5354"/>
                <a:gd name="connsiteY196" fmla="*/ 805 h 1072"/>
                <a:gd name="connsiteX197" fmla="*/ 2849 w 5354"/>
                <a:gd name="connsiteY197" fmla="*/ 848 h 1072"/>
                <a:gd name="connsiteX198" fmla="*/ 2893 w 5354"/>
                <a:gd name="connsiteY198" fmla="*/ 886 h 1072"/>
                <a:gd name="connsiteX199" fmla="*/ 2938 w 5354"/>
                <a:gd name="connsiteY199" fmla="*/ 917 h 1072"/>
                <a:gd name="connsiteX200" fmla="*/ 2988 w 5354"/>
                <a:gd name="connsiteY200" fmla="*/ 940 h 1072"/>
                <a:gd name="connsiteX201" fmla="*/ 3041 w 5354"/>
                <a:gd name="connsiteY201" fmla="*/ 952 h 1072"/>
                <a:gd name="connsiteX202" fmla="*/ 3097 w 5354"/>
                <a:gd name="connsiteY202" fmla="*/ 956 h 1072"/>
                <a:gd name="connsiteX203" fmla="*/ 3153 w 5354"/>
                <a:gd name="connsiteY203" fmla="*/ 950 h 1072"/>
                <a:gd name="connsiteX204" fmla="*/ 3203 w 5354"/>
                <a:gd name="connsiteY204" fmla="*/ 935 h 1072"/>
                <a:gd name="connsiteX205" fmla="*/ 3250 w 5354"/>
                <a:gd name="connsiteY205" fmla="*/ 915 h 1072"/>
                <a:gd name="connsiteX206" fmla="*/ 3293 w 5354"/>
                <a:gd name="connsiteY206" fmla="*/ 884 h 1072"/>
                <a:gd name="connsiteX207" fmla="*/ 3333 w 5354"/>
                <a:gd name="connsiteY207" fmla="*/ 848 h 1072"/>
                <a:gd name="connsiteX208" fmla="*/ 3370 w 5354"/>
                <a:gd name="connsiteY208" fmla="*/ 807 h 1072"/>
                <a:gd name="connsiteX209" fmla="*/ 3405 w 5354"/>
                <a:gd name="connsiteY209" fmla="*/ 759 h 1072"/>
                <a:gd name="connsiteX210" fmla="*/ 3438 w 5354"/>
                <a:gd name="connsiteY210" fmla="*/ 709 h 1072"/>
                <a:gd name="connsiteX211" fmla="*/ 3471 w 5354"/>
                <a:gd name="connsiteY211" fmla="*/ 655 h 1072"/>
                <a:gd name="connsiteX212" fmla="*/ 3504 w 5354"/>
                <a:gd name="connsiteY212" fmla="*/ 597 h 1072"/>
                <a:gd name="connsiteX213" fmla="*/ 3537 w 5354"/>
                <a:gd name="connsiteY213" fmla="*/ 537 h 1072"/>
                <a:gd name="connsiteX214" fmla="*/ 3566 w 5354"/>
                <a:gd name="connsiteY214" fmla="*/ 483 h 1072"/>
                <a:gd name="connsiteX215" fmla="*/ 3628 w 5354"/>
                <a:gd name="connsiteY215" fmla="*/ 375 h 1072"/>
                <a:gd name="connsiteX216" fmla="*/ 3698 w 5354"/>
                <a:gd name="connsiteY216" fmla="*/ 272 h 1072"/>
                <a:gd name="connsiteX217" fmla="*/ 3735 w 5354"/>
                <a:gd name="connsiteY217" fmla="*/ 224 h 1072"/>
                <a:gd name="connsiteX218" fmla="*/ 3776 w 5354"/>
                <a:gd name="connsiteY218" fmla="*/ 178 h 1072"/>
                <a:gd name="connsiteX219" fmla="*/ 3820 w 5354"/>
                <a:gd name="connsiteY219" fmla="*/ 137 h 1072"/>
                <a:gd name="connsiteX220" fmla="*/ 3867 w 5354"/>
                <a:gd name="connsiteY220" fmla="*/ 100 h 1072"/>
                <a:gd name="connsiteX221" fmla="*/ 3919 w 5354"/>
                <a:gd name="connsiteY221" fmla="*/ 66 h 1072"/>
                <a:gd name="connsiteX222" fmla="*/ 3977 w 5354"/>
                <a:gd name="connsiteY222" fmla="*/ 40 h 1072"/>
                <a:gd name="connsiteX223" fmla="*/ 4037 w 5354"/>
                <a:gd name="connsiteY223" fmla="*/ 19 h 1072"/>
                <a:gd name="connsiteX224" fmla="*/ 4103 w 5354"/>
                <a:gd name="connsiteY224" fmla="*/ 6 h 1072"/>
                <a:gd name="connsiteX225" fmla="*/ 4175 w 5354"/>
                <a:gd name="connsiteY225" fmla="*/ 0 h 1072"/>
                <a:gd name="connsiteX0" fmla="*/ 4175 w 5354"/>
                <a:gd name="connsiteY0" fmla="*/ 0 h 1072"/>
                <a:gd name="connsiteX1" fmla="*/ 4225 w 5354"/>
                <a:gd name="connsiteY1" fmla="*/ 0 h 1072"/>
                <a:gd name="connsiteX2" fmla="*/ 4253 w 5354"/>
                <a:gd name="connsiteY2" fmla="*/ 4 h 1072"/>
                <a:gd name="connsiteX3" fmla="*/ 4284 w 5354"/>
                <a:gd name="connsiteY3" fmla="*/ 13 h 1072"/>
                <a:gd name="connsiteX4" fmla="*/ 4322 w 5354"/>
                <a:gd name="connsiteY4" fmla="*/ 23 h 1072"/>
                <a:gd name="connsiteX5" fmla="*/ 4363 w 5354"/>
                <a:gd name="connsiteY5" fmla="*/ 40 h 1072"/>
                <a:gd name="connsiteX6" fmla="*/ 4406 w 5354"/>
                <a:gd name="connsiteY6" fmla="*/ 60 h 1072"/>
                <a:gd name="connsiteX7" fmla="*/ 4454 w 5354"/>
                <a:gd name="connsiteY7" fmla="*/ 89 h 1072"/>
                <a:gd name="connsiteX8" fmla="*/ 4503 w 5354"/>
                <a:gd name="connsiteY8" fmla="*/ 125 h 1072"/>
                <a:gd name="connsiteX9" fmla="*/ 4553 w 5354"/>
                <a:gd name="connsiteY9" fmla="*/ 170 h 1072"/>
                <a:gd name="connsiteX10" fmla="*/ 4604 w 5354"/>
                <a:gd name="connsiteY10" fmla="*/ 224 h 1072"/>
                <a:gd name="connsiteX11" fmla="*/ 4656 w 5354"/>
                <a:gd name="connsiteY11" fmla="*/ 286 h 1072"/>
                <a:gd name="connsiteX12" fmla="*/ 4708 w 5354"/>
                <a:gd name="connsiteY12" fmla="*/ 361 h 1072"/>
                <a:gd name="connsiteX13" fmla="*/ 4759 w 5354"/>
                <a:gd name="connsiteY13" fmla="*/ 448 h 1072"/>
                <a:gd name="connsiteX14" fmla="*/ 4811 w 5354"/>
                <a:gd name="connsiteY14" fmla="*/ 548 h 1072"/>
                <a:gd name="connsiteX15" fmla="*/ 4856 w 5354"/>
                <a:gd name="connsiteY15" fmla="*/ 633 h 1072"/>
                <a:gd name="connsiteX16" fmla="*/ 4902 w 5354"/>
                <a:gd name="connsiteY16" fmla="*/ 705 h 1072"/>
                <a:gd name="connsiteX17" fmla="*/ 4949 w 5354"/>
                <a:gd name="connsiteY17" fmla="*/ 767 h 1072"/>
                <a:gd name="connsiteX18" fmla="*/ 4997 w 5354"/>
                <a:gd name="connsiteY18" fmla="*/ 819 h 1072"/>
                <a:gd name="connsiteX19" fmla="*/ 5042 w 5354"/>
                <a:gd name="connsiteY19" fmla="*/ 863 h 1072"/>
                <a:gd name="connsiteX20" fmla="*/ 5090 w 5354"/>
                <a:gd name="connsiteY20" fmla="*/ 898 h 1072"/>
                <a:gd name="connsiteX21" fmla="*/ 5133 w 5354"/>
                <a:gd name="connsiteY21" fmla="*/ 927 h 1072"/>
                <a:gd name="connsiteX22" fmla="*/ 5176 w 5354"/>
                <a:gd name="connsiteY22" fmla="*/ 948 h 1072"/>
                <a:gd name="connsiteX23" fmla="*/ 5213 w 5354"/>
                <a:gd name="connsiteY23" fmla="*/ 962 h 1072"/>
                <a:gd name="connsiteX24" fmla="*/ 5251 w 5354"/>
                <a:gd name="connsiteY24" fmla="*/ 973 h 1072"/>
                <a:gd name="connsiteX25" fmla="*/ 5280 w 5354"/>
                <a:gd name="connsiteY25" fmla="*/ 981 h 1072"/>
                <a:gd name="connsiteX26" fmla="*/ 5306 w 5354"/>
                <a:gd name="connsiteY26" fmla="*/ 983 h 1072"/>
                <a:gd name="connsiteX27" fmla="*/ 5325 w 5354"/>
                <a:gd name="connsiteY27" fmla="*/ 985 h 1072"/>
                <a:gd name="connsiteX28" fmla="*/ 5346 w 5354"/>
                <a:gd name="connsiteY28" fmla="*/ 985 h 1072"/>
                <a:gd name="connsiteX29" fmla="*/ 5354 w 5354"/>
                <a:gd name="connsiteY29" fmla="*/ 1072 h 1072"/>
                <a:gd name="connsiteX30" fmla="*/ 5319 w 5354"/>
                <a:gd name="connsiteY30" fmla="*/ 1072 h 1072"/>
                <a:gd name="connsiteX31" fmla="*/ 5292 w 5354"/>
                <a:gd name="connsiteY31" fmla="*/ 1070 h 1072"/>
                <a:gd name="connsiteX32" fmla="*/ 5261 w 5354"/>
                <a:gd name="connsiteY32" fmla="*/ 1064 h 1072"/>
                <a:gd name="connsiteX33" fmla="*/ 5224 w 5354"/>
                <a:gd name="connsiteY33" fmla="*/ 1056 h 1072"/>
                <a:gd name="connsiteX34" fmla="*/ 5182 w 5354"/>
                <a:gd name="connsiteY34" fmla="*/ 1043 h 1072"/>
                <a:gd name="connsiteX35" fmla="*/ 5137 w 5354"/>
                <a:gd name="connsiteY35" fmla="*/ 1025 h 1072"/>
                <a:gd name="connsiteX36" fmla="*/ 5090 w 5354"/>
                <a:gd name="connsiteY36" fmla="*/ 1002 h 1072"/>
                <a:gd name="connsiteX37" fmla="*/ 5040 w 5354"/>
                <a:gd name="connsiteY37" fmla="*/ 971 h 1072"/>
                <a:gd name="connsiteX38" fmla="*/ 4988 w 5354"/>
                <a:gd name="connsiteY38" fmla="*/ 931 h 1072"/>
                <a:gd name="connsiteX39" fmla="*/ 4937 w 5354"/>
                <a:gd name="connsiteY39" fmla="*/ 881 h 1072"/>
                <a:gd name="connsiteX40" fmla="*/ 4883 w 5354"/>
                <a:gd name="connsiteY40" fmla="*/ 823 h 1072"/>
                <a:gd name="connsiteX41" fmla="*/ 4832 w 5354"/>
                <a:gd name="connsiteY41" fmla="*/ 755 h 1072"/>
                <a:gd name="connsiteX42" fmla="*/ 4782 w 5354"/>
                <a:gd name="connsiteY42" fmla="*/ 676 h 1072"/>
                <a:gd name="connsiteX43" fmla="*/ 4734 w 5354"/>
                <a:gd name="connsiteY43" fmla="*/ 583 h 1072"/>
                <a:gd name="connsiteX44" fmla="*/ 4685 w 5354"/>
                <a:gd name="connsiteY44" fmla="*/ 487 h 1072"/>
                <a:gd name="connsiteX45" fmla="*/ 4635 w 5354"/>
                <a:gd name="connsiteY45" fmla="*/ 404 h 1072"/>
                <a:gd name="connsiteX46" fmla="*/ 4586 w 5354"/>
                <a:gd name="connsiteY46" fmla="*/ 336 h 1072"/>
                <a:gd name="connsiteX47" fmla="*/ 4536 w 5354"/>
                <a:gd name="connsiteY47" fmla="*/ 276 h 1072"/>
                <a:gd name="connsiteX48" fmla="*/ 4489 w 5354"/>
                <a:gd name="connsiteY48" fmla="*/ 228 h 1072"/>
                <a:gd name="connsiteX49" fmla="*/ 4443 w 5354"/>
                <a:gd name="connsiteY49" fmla="*/ 189 h 1072"/>
                <a:gd name="connsiteX50" fmla="*/ 4402 w 5354"/>
                <a:gd name="connsiteY50" fmla="*/ 158 h 1072"/>
                <a:gd name="connsiteX51" fmla="*/ 4363 w 5354"/>
                <a:gd name="connsiteY51" fmla="*/ 135 h 1072"/>
                <a:gd name="connsiteX52" fmla="*/ 4313 w 5354"/>
                <a:gd name="connsiteY52" fmla="*/ 112 h 1072"/>
                <a:gd name="connsiteX53" fmla="*/ 4270 w 5354"/>
                <a:gd name="connsiteY53" fmla="*/ 98 h 1072"/>
                <a:gd name="connsiteX54" fmla="*/ 4235 w 5354"/>
                <a:gd name="connsiteY54" fmla="*/ 89 h 1072"/>
                <a:gd name="connsiteX55" fmla="*/ 4206 w 5354"/>
                <a:gd name="connsiteY55" fmla="*/ 87 h 1072"/>
                <a:gd name="connsiteX56" fmla="*/ 4179 w 5354"/>
                <a:gd name="connsiteY56" fmla="*/ 87 h 1072"/>
                <a:gd name="connsiteX57" fmla="*/ 4113 w 5354"/>
                <a:gd name="connsiteY57" fmla="*/ 93 h 1072"/>
                <a:gd name="connsiteX58" fmla="*/ 4051 w 5354"/>
                <a:gd name="connsiteY58" fmla="*/ 106 h 1072"/>
                <a:gd name="connsiteX59" fmla="*/ 3995 w 5354"/>
                <a:gd name="connsiteY59" fmla="*/ 127 h 1072"/>
                <a:gd name="connsiteX60" fmla="*/ 3944 w 5354"/>
                <a:gd name="connsiteY60" fmla="*/ 154 h 1072"/>
                <a:gd name="connsiteX61" fmla="*/ 3896 w 5354"/>
                <a:gd name="connsiteY61" fmla="*/ 187 h 1072"/>
                <a:gd name="connsiteX62" fmla="*/ 3853 w 5354"/>
                <a:gd name="connsiteY62" fmla="*/ 224 h 1072"/>
                <a:gd name="connsiteX63" fmla="*/ 3814 w 5354"/>
                <a:gd name="connsiteY63" fmla="*/ 268 h 1072"/>
                <a:gd name="connsiteX64" fmla="*/ 3774 w 5354"/>
                <a:gd name="connsiteY64" fmla="*/ 313 h 1072"/>
                <a:gd name="connsiteX65" fmla="*/ 3739 w 5354"/>
                <a:gd name="connsiteY65" fmla="*/ 363 h 1072"/>
                <a:gd name="connsiteX66" fmla="*/ 3706 w 5354"/>
                <a:gd name="connsiteY66" fmla="*/ 415 h 1072"/>
                <a:gd name="connsiteX67" fmla="*/ 3644 w 5354"/>
                <a:gd name="connsiteY67" fmla="*/ 523 h 1072"/>
                <a:gd name="connsiteX68" fmla="*/ 3551 w 5354"/>
                <a:gd name="connsiteY68" fmla="*/ 691 h 1072"/>
                <a:gd name="connsiteX69" fmla="*/ 3518 w 5354"/>
                <a:gd name="connsiteY69" fmla="*/ 747 h 1072"/>
                <a:gd name="connsiteX70" fmla="*/ 3483 w 5354"/>
                <a:gd name="connsiteY70" fmla="*/ 799 h 1072"/>
                <a:gd name="connsiteX71" fmla="*/ 3448 w 5354"/>
                <a:gd name="connsiteY71" fmla="*/ 848 h 1072"/>
                <a:gd name="connsiteX72" fmla="*/ 3409 w 5354"/>
                <a:gd name="connsiteY72" fmla="*/ 894 h 1072"/>
                <a:gd name="connsiteX73" fmla="*/ 3368 w 5354"/>
                <a:gd name="connsiteY73" fmla="*/ 935 h 1072"/>
                <a:gd name="connsiteX74" fmla="*/ 3322 w 5354"/>
                <a:gd name="connsiteY74" fmla="*/ 971 h 1072"/>
                <a:gd name="connsiteX75" fmla="*/ 3273 w 5354"/>
                <a:gd name="connsiteY75" fmla="*/ 1000 h 1072"/>
                <a:gd name="connsiteX76" fmla="*/ 3221 w 5354"/>
                <a:gd name="connsiteY76" fmla="*/ 1022 h 1072"/>
                <a:gd name="connsiteX77" fmla="*/ 3163 w 5354"/>
                <a:gd name="connsiteY77" fmla="*/ 1037 h 1072"/>
                <a:gd name="connsiteX78" fmla="*/ 3099 w 5354"/>
                <a:gd name="connsiteY78" fmla="*/ 1043 h 1072"/>
                <a:gd name="connsiteX79" fmla="*/ 3091 w 5354"/>
                <a:gd name="connsiteY79" fmla="*/ 1043 h 1072"/>
                <a:gd name="connsiteX80" fmla="*/ 3029 w 5354"/>
                <a:gd name="connsiteY80" fmla="*/ 1039 h 1072"/>
                <a:gd name="connsiteX81" fmla="*/ 2969 w 5354"/>
                <a:gd name="connsiteY81" fmla="*/ 1025 h 1072"/>
                <a:gd name="connsiteX82" fmla="*/ 2916 w 5354"/>
                <a:gd name="connsiteY82" fmla="*/ 1002 h 1072"/>
                <a:gd name="connsiteX83" fmla="*/ 2864 w 5354"/>
                <a:gd name="connsiteY83" fmla="*/ 973 h 1072"/>
                <a:gd name="connsiteX84" fmla="*/ 2816 w 5354"/>
                <a:gd name="connsiteY84" fmla="*/ 935 h 1072"/>
                <a:gd name="connsiteX85" fmla="*/ 2773 w 5354"/>
                <a:gd name="connsiteY85" fmla="*/ 894 h 1072"/>
                <a:gd name="connsiteX86" fmla="*/ 2730 w 5354"/>
                <a:gd name="connsiteY86" fmla="*/ 846 h 1072"/>
                <a:gd name="connsiteX87" fmla="*/ 2690 w 5354"/>
                <a:gd name="connsiteY87" fmla="*/ 796 h 1072"/>
                <a:gd name="connsiteX88" fmla="*/ 2651 w 5354"/>
                <a:gd name="connsiteY88" fmla="*/ 740 h 1072"/>
                <a:gd name="connsiteX89" fmla="*/ 2614 w 5354"/>
                <a:gd name="connsiteY89" fmla="*/ 684 h 1072"/>
                <a:gd name="connsiteX90" fmla="*/ 2509 w 5354"/>
                <a:gd name="connsiteY90" fmla="*/ 510 h 1072"/>
                <a:gd name="connsiteX91" fmla="*/ 2472 w 5354"/>
                <a:gd name="connsiteY91" fmla="*/ 452 h 1072"/>
                <a:gd name="connsiteX92" fmla="*/ 2434 w 5354"/>
                <a:gd name="connsiteY92" fmla="*/ 396 h 1072"/>
                <a:gd name="connsiteX93" fmla="*/ 2397 w 5354"/>
                <a:gd name="connsiteY93" fmla="*/ 342 h 1072"/>
                <a:gd name="connsiteX94" fmla="*/ 2358 w 5354"/>
                <a:gd name="connsiteY94" fmla="*/ 293 h 1072"/>
                <a:gd name="connsiteX95" fmla="*/ 2317 w 5354"/>
                <a:gd name="connsiteY95" fmla="*/ 247 h 1072"/>
                <a:gd name="connsiteX96" fmla="*/ 2275 w 5354"/>
                <a:gd name="connsiteY96" fmla="*/ 205 h 1072"/>
                <a:gd name="connsiteX97" fmla="*/ 2230 w 5354"/>
                <a:gd name="connsiteY97" fmla="*/ 168 h 1072"/>
                <a:gd name="connsiteX98" fmla="*/ 2183 w 5354"/>
                <a:gd name="connsiteY98" fmla="*/ 139 h 1072"/>
                <a:gd name="connsiteX99" fmla="*/ 2131 w 5354"/>
                <a:gd name="connsiteY99" fmla="*/ 116 h 1072"/>
                <a:gd name="connsiteX100" fmla="*/ 2075 w 5354"/>
                <a:gd name="connsiteY100" fmla="*/ 100 h 1072"/>
                <a:gd name="connsiteX101" fmla="*/ 2017 w 5354"/>
                <a:gd name="connsiteY101" fmla="*/ 91 h 1072"/>
                <a:gd name="connsiteX102" fmla="*/ 1953 w 5354"/>
                <a:gd name="connsiteY102" fmla="*/ 93 h 1072"/>
                <a:gd name="connsiteX103" fmla="*/ 1885 w 5354"/>
                <a:gd name="connsiteY103" fmla="*/ 104 h 1072"/>
                <a:gd name="connsiteX104" fmla="*/ 1823 w 5354"/>
                <a:gd name="connsiteY104" fmla="*/ 122 h 1072"/>
                <a:gd name="connsiteX105" fmla="*/ 1766 w 5354"/>
                <a:gd name="connsiteY105" fmla="*/ 147 h 1072"/>
                <a:gd name="connsiteX106" fmla="*/ 1712 w 5354"/>
                <a:gd name="connsiteY106" fmla="*/ 181 h 1072"/>
                <a:gd name="connsiteX107" fmla="*/ 1660 w 5354"/>
                <a:gd name="connsiteY107" fmla="*/ 218 h 1072"/>
                <a:gd name="connsiteX108" fmla="*/ 1615 w 5354"/>
                <a:gd name="connsiteY108" fmla="*/ 261 h 1072"/>
                <a:gd name="connsiteX109" fmla="*/ 1569 w 5354"/>
                <a:gd name="connsiteY109" fmla="*/ 307 h 1072"/>
                <a:gd name="connsiteX110" fmla="*/ 1528 w 5354"/>
                <a:gd name="connsiteY110" fmla="*/ 359 h 1072"/>
                <a:gd name="connsiteX111" fmla="*/ 1489 w 5354"/>
                <a:gd name="connsiteY111" fmla="*/ 413 h 1072"/>
                <a:gd name="connsiteX112" fmla="*/ 1452 w 5354"/>
                <a:gd name="connsiteY112" fmla="*/ 467 h 1072"/>
                <a:gd name="connsiteX113" fmla="*/ 1415 w 5354"/>
                <a:gd name="connsiteY113" fmla="*/ 523 h 1072"/>
                <a:gd name="connsiteX114" fmla="*/ 1377 w 5354"/>
                <a:gd name="connsiteY114" fmla="*/ 581 h 1072"/>
                <a:gd name="connsiteX115" fmla="*/ 1342 w 5354"/>
                <a:gd name="connsiteY115" fmla="*/ 637 h 1072"/>
                <a:gd name="connsiteX116" fmla="*/ 1268 w 5354"/>
                <a:gd name="connsiteY116" fmla="*/ 749 h 1072"/>
                <a:gd name="connsiteX117" fmla="*/ 1229 w 5354"/>
                <a:gd name="connsiteY117" fmla="*/ 801 h 1072"/>
                <a:gd name="connsiteX118" fmla="*/ 1187 w 5354"/>
                <a:gd name="connsiteY118" fmla="*/ 850 h 1072"/>
                <a:gd name="connsiteX119" fmla="*/ 1144 w 5354"/>
                <a:gd name="connsiteY119" fmla="*/ 896 h 1072"/>
                <a:gd name="connsiteX120" fmla="*/ 1097 w 5354"/>
                <a:gd name="connsiteY120" fmla="*/ 937 h 1072"/>
                <a:gd name="connsiteX121" fmla="*/ 1047 w 5354"/>
                <a:gd name="connsiteY121" fmla="*/ 973 h 1072"/>
                <a:gd name="connsiteX122" fmla="*/ 993 w 5354"/>
                <a:gd name="connsiteY122" fmla="*/ 1002 h 1072"/>
                <a:gd name="connsiteX123" fmla="*/ 938 w 5354"/>
                <a:gd name="connsiteY123" fmla="*/ 1025 h 1072"/>
                <a:gd name="connsiteX124" fmla="*/ 874 w 5354"/>
                <a:gd name="connsiteY124" fmla="*/ 1037 h 1072"/>
                <a:gd name="connsiteX125" fmla="*/ 808 w 5354"/>
                <a:gd name="connsiteY125" fmla="*/ 1043 h 1072"/>
                <a:gd name="connsiteX126" fmla="*/ 801 w 5354"/>
                <a:gd name="connsiteY126" fmla="*/ 1043 h 1072"/>
                <a:gd name="connsiteX127" fmla="*/ 733 w 5354"/>
                <a:gd name="connsiteY127" fmla="*/ 1039 h 1072"/>
                <a:gd name="connsiteX128" fmla="*/ 671 w 5354"/>
                <a:gd name="connsiteY128" fmla="*/ 1027 h 1072"/>
                <a:gd name="connsiteX129" fmla="*/ 613 w 5354"/>
                <a:gd name="connsiteY129" fmla="*/ 1008 h 1072"/>
                <a:gd name="connsiteX130" fmla="*/ 562 w 5354"/>
                <a:gd name="connsiteY130" fmla="*/ 983 h 1072"/>
                <a:gd name="connsiteX131" fmla="*/ 514 w 5354"/>
                <a:gd name="connsiteY131" fmla="*/ 952 h 1072"/>
                <a:gd name="connsiteX132" fmla="*/ 469 w 5354"/>
                <a:gd name="connsiteY132" fmla="*/ 915 h 1072"/>
                <a:gd name="connsiteX133" fmla="*/ 428 w 5354"/>
                <a:gd name="connsiteY133" fmla="*/ 873 h 1072"/>
                <a:gd name="connsiteX134" fmla="*/ 390 w 5354"/>
                <a:gd name="connsiteY134" fmla="*/ 828 h 1072"/>
                <a:gd name="connsiteX135" fmla="*/ 353 w 5354"/>
                <a:gd name="connsiteY135" fmla="*/ 780 h 1072"/>
                <a:gd name="connsiteX136" fmla="*/ 320 w 5354"/>
                <a:gd name="connsiteY136" fmla="*/ 728 h 1072"/>
                <a:gd name="connsiteX137" fmla="*/ 285 w 5354"/>
                <a:gd name="connsiteY137" fmla="*/ 674 h 1072"/>
                <a:gd name="connsiteX138" fmla="*/ 254 w 5354"/>
                <a:gd name="connsiteY138" fmla="*/ 618 h 1072"/>
                <a:gd name="connsiteX139" fmla="*/ 221 w 5354"/>
                <a:gd name="connsiteY139" fmla="*/ 560 h 1072"/>
                <a:gd name="connsiteX140" fmla="*/ 159 w 5354"/>
                <a:gd name="connsiteY140" fmla="*/ 448 h 1072"/>
                <a:gd name="connsiteX141" fmla="*/ 0 w 5354"/>
                <a:gd name="connsiteY141" fmla="*/ 239 h 1072"/>
                <a:gd name="connsiteX142" fmla="*/ 298 w 5354"/>
                <a:gd name="connsiteY142" fmla="*/ 516 h 1072"/>
                <a:gd name="connsiteX143" fmla="*/ 331 w 5354"/>
                <a:gd name="connsiteY143" fmla="*/ 575 h 1072"/>
                <a:gd name="connsiteX144" fmla="*/ 364 w 5354"/>
                <a:gd name="connsiteY144" fmla="*/ 631 h 1072"/>
                <a:gd name="connsiteX145" fmla="*/ 397 w 5354"/>
                <a:gd name="connsiteY145" fmla="*/ 684 h 1072"/>
                <a:gd name="connsiteX146" fmla="*/ 430 w 5354"/>
                <a:gd name="connsiteY146" fmla="*/ 736 h 1072"/>
                <a:gd name="connsiteX147" fmla="*/ 465 w 5354"/>
                <a:gd name="connsiteY147" fmla="*/ 782 h 1072"/>
                <a:gd name="connsiteX148" fmla="*/ 502 w 5354"/>
                <a:gd name="connsiteY148" fmla="*/ 825 h 1072"/>
                <a:gd name="connsiteX149" fmla="*/ 543 w 5354"/>
                <a:gd name="connsiteY149" fmla="*/ 863 h 1072"/>
                <a:gd name="connsiteX150" fmla="*/ 587 w 5354"/>
                <a:gd name="connsiteY150" fmla="*/ 894 h 1072"/>
                <a:gd name="connsiteX151" fmla="*/ 634 w 5354"/>
                <a:gd name="connsiteY151" fmla="*/ 921 h 1072"/>
                <a:gd name="connsiteX152" fmla="*/ 684 w 5354"/>
                <a:gd name="connsiteY152" fmla="*/ 940 h 1072"/>
                <a:gd name="connsiteX153" fmla="*/ 739 w 5354"/>
                <a:gd name="connsiteY153" fmla="*/ 952 h 1072"/>
                <a:gd name="connsiteX154" fmla="*/ 801 w 5354"/>
                <a:gd name="connsiteY154" fmla="*/ 956 h 1072"/>
                <a:gd name="connsiteX155" fmla="*/ 808 w 5354"/>
                <a:gd name="connsiteY155" fmla="*/ 956 h 1072"/>
                <a:gd name="connsiteX156" fmla="*/ 867 w 5354"/>
                <a:gd name="connsiteY156" fmla="*/ 950 h 1072"/>
                <a:gd name="connsiteX157" fmla="*/ 923 w 5354"/>
                <a:gd name="connsiteY157" fmla="*/ 935 h 1072"/>
                <a:gd name="connsiteX158" fmla="*/ 977 w 5354"/>
                <a:gd name="connsiteY158" fmla="*/ 913 h 1072"/>
                <a:gd name="connsiteX159" fmla="*/ 1024 w 5354"/>
                <a:gd name="connsiteY159" fmla="*/ 884 h 1072"/>
                <a:gd name="connsiteX160" fmla="*/ 1070 w 5354"/>
                <a:gd name="connsiteY160" fmla="*/ 846 h 1072"/>
                <a:gd name="connsiteX161" fmla="*/ 1113 w 5354"/>
                <a:gd name="connsiteY161" fmla="*/ 803 h 1072"/>
                <a:gd name="connsiteX162" fmla="*/ 1152 w 5354"/>
                <a:gd name="connsiteY162" fmla="*/ 755 h 1072"/>
                <a:gd name="connsiteX163" fmla="*/ 1192 w 5354"/>
                <a:gd name="connsiteY163" fmla="*/ 703 h 1072"/>
                <a:gd name="connsiteX164" fmla="*/ 1231 w 5354"/>
                <a:gd name="connsiteY164" fmla="*/ 649 h 1072"/>
                <a:gd name="connsiteX165" fmla="*/ 1342 w 5354"/>
                <a:gd name="connsiteY165" fmla="*/ 475 h 1072"/>
                <a:gd name="connsiteX166" fmla="*/ 1382 w 5354"/>
                <a:gd name="connsiteY166" fmla="*/ 415 h 1072"/>
                <a:gd name="connsiteX167" fmla="*/ 1423 w 5354"/>
                <a:gd name="connsiteY167" fmla="*/ 357 h 1072"/>
                <a:gd name="connsiteX168" fmla="*/ 1466 w 5354"/>
                <a:gd name="connsiteY168" fmla="*/ 299 h 1072"/>
                <a:gd name="connsiteX169" fmla="*/ 1512 w 5354"/>
                <a:gd name="connsiteY169" fmla="*/ 245 h 1072"/>
                <a:gd name="connsiteX170" fmla="*/ 1559 w 5354"/>
                <a:gd name="connsiteY170" fmla="*/ 193 h 1072"/>
                <a:gd name="connsiteX171" fmla="*/ 1613 w 5354"/>
                <a:gd name="connsiteY171" fmla="*/ 145 h 1072"/>
                <a:gd name="connsiteX172" fmla="*/ 1668 w 5354"/>
                <a:gd name="connsiteY172" fmla="*/ 104 h 1072"/>
                <a:gd name="connsiteX173" fmla="*/ 1730 w 5354"/>
                <a:gd name="connsiteY173" fmla="*/ 69 h 1072"/>
                <a:gd name="connsiteX174" fmla="*/ 1796 w 5354"/>
                <a:gd name="connsiteY174" fmla="*/ 40 h 1072"/>
                <a:gd name="connsiteX175" fmla="*/ 1869 w 5354"/>
                <a:gd name="connsiteY175" fmla="*/ 19 h 1072"/>
                <a:gd name="connsiteX176" fmla="*/ 1947 w 5354"/>
                <a:gd name="connsiteY176" fmla="*/ 6 h 1072"/>
                <a:gd name="connsiteX177" fmla="*/ 2017 w 5354"/>
                <a:gd name="connsiteY177" fmla="*/ 4 h 1072"/>
                <a:gd name="connsiteX178" fmla="*/ 2083 w 5354"/>
                <a:gd name="connsiteY178" fmla="*/ 13 h 1072"/>
                <a:gd name="connsiteX179" fmla="*/ 2143 w 5354"/>
                <a:gd name="connsiteY179" fmla="*/ 27 h 1072"/>
                <a:gd name="connsiteX180" fmla="*/ 2201 w 5354"/>
                <a:gd name="connsiteY180" fmla="*/ 50 h 1072"/>
                <a:gd name="connsiteX181" fmla="*/ 2255 w 5354"/>
                <a:gd name="connsiteY181" fmla="*/ 81 h 1072"/>
                <a:gd name="connsiteX182" fmla="*/ 2304 w 5354"/>
                <a:gd name="connsiteY182" fmla="*/ 116 h 1072"/>
                <a:gd name="connsiteX183" fmla="*/ 2350 w 5354"/>
                <a:gd name="connsiteY183" fmla="*/ 158 h 1072"/>
                <a:gd name="connsiteX184" fmla="*/ 2395 w 5354"/>
                <a:gd name="connsiteY184" fmla="*/ 203 h 1072"/>
                <a:gd name="connsiteX185" fmla="*/ 2437 w 5354"/>
                <a:gd name="connsiteY185" fmla="*/ 251 h 1072"/>
                <a:gd name="connsiteX186" fmla="*/ 2476 w 5354"/>
                <a:gd name="connsiteY186" fmla="*/ 303 h 1072"/>
                <a:gd name="connsiteX187" fmla="*/ 2513 w 5354"/>
                <a:gd name="connsiteY187" fmla="*/ 357 h 1072"/>
                <a:gd name="connsiteX188" fmla="*/ 2548 w 5354"/>
                <a:gd name="connsiteY188" fmla="*/ 413 h 1072"/>
                <a:gd name="connsiteX189" fmla="*/ 2583 w 5354"/>
                <a:gd name="connsiteY189" fmla="*/ 467 h 1072"/>
                <a:gd name="connsiteX190" fmla="*/ 2616 w 5354"/>
                <a:gd name="connsiteY190" fmla="*/ 523 h 1072"/>
                <a:gd name="connsiteX191" fmla="*/ 2653 w 5354"/>
                <a:gd name="connsiteY191" fmla="*/ 585 h 1072"/>
                <a:gd name="connsiteX192" fmla="*/ 2690 w 5354"/>
                <a:gd name="connsiteY192" fmla="*/ 643 h 1072"/>
                <a:gd name="connsiteX193" fmla="*/ 2730 w 5354"/>
                <a:gd name="connsiteY193" fmla="*/ 701 h 1072"/>
                <a:gd name="connsiteX194" fmla="*/ 2767 w 5354"/>
                <a:gd name="connsiteY194" fmla="*/ 755 h 1072"/>
                <a:gd name="connsiteX195" fmla="*/ 2808 w 5354"/>
                <a:gd name="connsiteY195" fmla="*/ 805 h 1072"/>
                <a:gd name="connsiteX196" fmla="*/ 2849 w 5354"/>
                <a:gd name="connsiteY196" fmla="*/ 848 h 1072"/>
                <a:gd name="connsiteX197" fmla="*/ 2893 w 5354"/>
                <a:gd name="connsiteY197" fmla="*/ 886 h 1072"/>
                <a:gd name="connsiteX198" fmla="*/ 2938 w 5354"/>
                <a:gd name="connsiteY198" fmla="*/ 917 h 1072"/>
                <a:gd name="connsiteX199" fmla="*/ 2988 w 5354"/>
                <a:gd name="connsiteY199" fmla="*/ 940 h 1072"/>
                <a:gd name="connsiteX200" fmla="*/ 3041 w 5354"/>
                <a:gd name="connsiteY200" fmla="*/ 952 h 1072"/>
                <a:gd name="connsiteX201" fmla="*/ 3097 w 5354"/>
                <a:gd name="connsiteY201" fmla="*/ 956 h 1072"/>
                <a:gd name="connsiteX202" fmla="*/ 3153 w 5354"/>
                <a:gd name="connsiteY202" fmla="*/ 950 h 1072"/>
                <a:gd name="connsiteX203" fmla="*/ 3203 w 5354"/>
                <a:gd name="connsiteY203" fmla="*/ 935 h 1072"/>
                <a:gd name="connsiteX204" fmla="*/ 3250 w 5354"/>
                <a:gd name="connsiteY204" fmla="*/ 915 h 1072"/>
                <a:gd name="connsiteX205" fmla="*/ 3293 w 5354"/>
                <a:gd name="connsiteY205" fmla="*/ 884 h 1072"/>
                <a:gd name="connsiteX206" fmla="*/ 3333 w 5354"/>
                <a:gd name="connsiteY206" fmla="*/ 848 h 1072"/>
                <a:gd name="connsiteX207" fmla="*/ 3370 w 5354"/>
                <a:gd name="connsiteY207" fmla="*/ 807 h 1072"/>
                <a:gd name="connsiteX208" fmla="*/ 3405 w 5354"/>
                <a:gd name="connsiteY208" fmla="*/ 759 h 1072"/>
                <a:gd name="connsiteX209" fmla="*/ 3438 w 5354"/>
                <a:gd name="connsiteY209" fmla="*/ 709 h 1072"/>
                <a:gd name="connsiteX210" fmla="*/ 3471 w 5354"/>
                <a:gd name="connsiteY210" fmla="*/ 655 h 1072"/>
                <a:gd name="connsiteX211" fmla="*/ 3504 w 5354"/>
                <a:gd name="connsiteY211" fmla="*/ 597 h 1072"/>
                <a:gd name="connsiteX212" fmla="*/ 3537 w 5354"/>
                <a:gd name="connsiteY212" fmla="*/ 537 h 1072"/>
                <a:gd name="connsiteX213" fmla="*/ 3566 w 5354"/>
                <a:gd name="connsiteY213" fmla="*/ 483 h 1072"/>
                <a:gd name="connsiteX214" fmla="*/ 3628 w 5354"/>
                <a:gd name="connsiteY214" fmla="*/ 375 h 1072"/>
                <a:gd name="connsiteX215" fmla="*/ 3698 w 5354"/>
                <a:gd name="connsiteY215" fmla="*/ 272 h 1072"/>
                <a:gd name="connsiteX216" fmla="*/ 3735 w 5354"/>
                <a:gd name="connsiteY216" fmla="*/ 224 h 1072"/>
                <a:gd name="connsiteX217" fmla="*/ 3776 w 5354"/>
                <a:gd name="connsiteY217" fmla="*/ 178 h 1072"/>
                <a:gd name="connsiteX218" fmla="*/ 3820 w 5354"/>
                <a:gd name="connsiteY218" fmla="*/ 137 h 1072"/>
                <a:gd name="connsiteX219" fmla="*/ 3867 w 5354"/>
                <a:gd name="connsiteY219" fmla="*/ 100 h 1072"/>
                <a:gd name="connsiteX220" fmla="*/ 3919 w 5354"/>
                <a:gd name="connsiteY220" fmla="*/ 66 h 1072"/>
                <a:gd name="connsiteX221" fmla="*/ 3977 w 5354"/>
                <a:gd name="connsiteY221" fmla="*/ 40 h 1072"/>
                <a:gd name="connsiteX222" fmla="*/ 4037 w 5354"/>
                <a:gd name="connsiteY222" fmla="*/ 19 h 1072"/>
                <a:gd name="connsiteX223" fmla="*/ 4103 w 5354"/>
                <a:gd name="connsiteY223" fmla="*/ 6 h 1072"/>
                <a:gd name="connsiteX224" fmla="*/ 4175 w 5354"/>
                <a:gd name="connsiteY224" fmla="*/ 0 h 1072"/>
                <a:gd name="connsiteX0" fmla="*/ 4016 w 5195"/>
                <a:gd name="connsiteY0" fmla="*/ 0 h 1072"/>
                <a:gd name="connsiteX1" fmla="*/ 4066 w 5195"/>
                <a:gd name="connsiteY1" fmla="*/ 0 h 1072"/>
                <a:gd name="connsiteX2" fmla="*/ 4094 w 5195"/>
                <a:gd name="connsiteY2" fmla="*/ 4 h 1072"/>
                <a:gd name="connsiteX3" fmla="*/ 4125 w 5195"/>
                <a:gd name="connsiteY3" fmla="*/ 13 h 1072"/>
                <a:gd name="connsiteX4" fmla="*/ 4163 w 5195"/>
                <a:gd name="connsiteY4" fmla="*/ 23 h 1072"/>
                <a:gd name="connsiteX5" fmla="*/ 4204 w 5195"/>
                <a:gd name="connsiteY5" fmla="*/ 40 h 1072"/>
                <a:gd name="connsiteX6" fmla="*/ 4247 w 5195"/>
                <a:gd name="connsiteY6" fmla="*/ 60 h 1072"/>
                <a:gd name="connsiteX7" fmla="*/ 4295 w 5195"/>
                <a:gd name="connsiteY7" fmla="*/ 89 h 1072"/>
                <a:gd name="connsiteX8" fmla="*/ 4344 w 5195"/>
                <a:gd name="connsiteY8" fmla="*/ 125 h 1072"/>
                <a:gd name="connsiteX9" fmla="*/ 4394 w 5195"/>
                <a:gd name="connsiteY9" fmla="*/ 170 h 1072"/>
                <a:gd name="connsiteX10" fmla="*/ 4445 w 5195"/>
                <a:gd name="connsiteY10" fmla="*/ 224 h 1072"/>
                <a:gd name="connsiteX11" fmla="*/ 4497 w 5195"/>
                <a:gd name="connsiteY11" fmla="*/ 286 h 1072"/>
                <a:gd name="connsiteX12" fmla="*/ 4549 w 5195"/>
                <a:gd name="connsiteY12" fmla="*/ 361 h 1072"/>
                <a:gd name="connsiteX13" fmla="*/ 4600 w 5195"/>
                <a:gd name="connsiteY13" fmla="*/ 448 h 1072"/>
                <a:gd name="connsiteX14" fmla="*/ 4652 w 5195"/>
                <a:gd name="connsiteY14" fmla="*/ 548 h 1072"/>
                <a:gd name="connsiteX15" fmla="*/ 4697 w 5195"/>
                <a:gd name="connsiteY15" fmla="*/ 633 h 1072"/>
                <a:gd name="connsiteX16" fmla="*/ 4743 w 5195"/>
                <a:gd name="connsiteY16" fmla="*/ 705 h 1072"/>
                <a:gd name="connsiteX17" fmla="*/ 4790 w 5195"/>
                <a:gd name="connsiteY17" fmla="*/ 767 h 1072"/>
                <a:gd name="connsiteX18" fmla="*/ 4838 w 5195"/>
                <a:gd name="connsiteY18" fmla="*/ 819 h 1072"/>
                <a:gd name="connsiteX19" fmla="*/ 4883 w 5195"/>
                <a:gd name="connsiteY19" fmla="*/ 863 h 1072"/>
                <a:gd name="connsiteX20" fmla="*/ 4931 w 5195"/>
                <a:gd name="connsiteY20" fmla="*/ 898 h 1072"/>
                <a:gd name="connsiteX21" fmla="*/ 4974 w 5195"/>
                <a:gd name="connsiteY21" fmla="*/ 927 h 1072"/>
                <a:gd name="connsiteX22" fmla="*/ 5017 w 5195"/>
                <a:gd name="connsiteY22" fmla="*/ 948 h 1072"/>
                <a:gd name="connsiteX23" fmla="*/ 5054 w 5195"/>
                <a:gd name="connsiteY23" fmla="*/ 962 h 1072"/>
                <a:gd name="connsiteX24" fmla="*/ 5092 w 5195"/>
                <a:gd name="connsiteY24" fmla="*/ 973 h 1072"/>
                <a:gd name="connsiteX25" fmla="*/ 5121 w 5195"/>
                <a:gd name="connsiteY25" fmla="*/ 981 h 1072"/>
                <a:gd name="connsiteX26" fmla="*/ 5147 w 5195"/>
                <a:gd name="connsiteY26" fmla="*/ 983 h 1072"/>
                <a:gd name="connsiteX27" fmla="*/ 5166 w 5195"/>
                <a:gd name="connsiteY27" fmla="*/ 985 h 1072"/>
                <a:gd name="connsiteX28" fmla="*/ 5187 w 5195"/>
                <a:gd name="connsiteY28" fmla="*/ 985 h 1072"/>
                <a:gd name="connsiteX29" fmla="*/ 5195 w 5195"/>
                <a:gd name="connsiteY29" fmla="*/ 1072 h 1072"/>
                <a:gd name="connsiteX30" fmla="*/ 5160 w 5195"/>
                <a:gd name="connsiteY30" fmla="*/ 1072 h 1072"/>
                <a:gd name="connsiteX31" fmla="*/ 5133 w 5195"/>
                <a:gd name="connsiteY31" fmla="*/ 1070 h 1072"/>
                <a:gd name="connsiteX32" fmla="*/ 5102 w 5195"/>
                <a:gd name="connsiteY32" fmla="*/ 1064 h 1072"/>
                <a:gd name="connsiteX33" fmla="*/ 5065 w 5195"/>
                <a:gd name="connsiteY33" fmla="*/ 1056 h 1072"/>
                <a:gd name="connsiteX34" fmla="*/ 5023 w 5195"/>
                <a:gd name="connsiteY34" fmla="*/ 1043 h 1072"/>
                <a:gd name="connsiteX35" fmla="*/ 4978 w 5195"/>
                <a:gd name="connsiteY35" fmla="*/ 1025 h 1072"/>
                <a:gd name="connsiteX36" fmla="*/ 4931 w 5195"/>
                <a:gd name="connsiteY36" fmla="*/ 1002 h 1072"/>
                <a:gd name="connsiteX37" fmla="*/ 4881 w 5195"/>
                <a:gd name="connsiteY37" fmla="*/ 971 h 1072"/>
                <a:gd name="connsiteX38" fmla="*/ 4829 w 5195"/>
                <a:gd name="connsiteY38" fmla="*/ 931 h 1072"/>
                <a:gd name="connsiteX39" fmla="*/ 4778 w 5195"/>
                <a:gd name="connsiteY39" fmla="*/ 881 h 1072"/>
                <a:gd name="connsiteX40" fmla="*/ 4724 w 5195"/>
                <a:gd name="connsiteY40" fmla="*/ 823 h 1072"/>
                <a:gd name="connsiteX41" fmla="*/ 4673 w 5195"/>
                <a:gd name="connsiteY41" fmla="*/ 755 h 1072"/>
                <a:gd name="connsiteX42" fmla="*/ 4623 w 5195"/>
                <a:gd name="connsiteY42" fmla="*/ 676 h 1072"/>
                <a:gd name="connsiteX43" fmla="*/ 4575 w 5195"/>
                <a:gd name="connsiteY43" fmla="*/ 583 h 1072"/>
                <a:gd name="connsiteX44" fmla="*/ 4526 w 5195"/>
                <a:gd name="connsiteY44" fmla="*/ 487 h 1072"/>
                <a:gd name="connsiteX45" fmla="*/ 4476 w 5195"/>
                <a:gd name="connsiteY45" fmla="*/ 404 h 1072"/>
                <a:gd name="connsiteX46" fmla="*/ 4427 w 5195"/>
                <a:gd name="connsiteY46" fmla="*/ 336 h 1072"/>
                <a:gd name="connsiteX47" fmla="*/ 4377 w 5195"/>
                <a:gd name="connsiteY47" fmla="*/ 276 h 1072"/>
                <a:gd name="connsiteX48" fmla="*/ 4330 w 5195"/>
                <a:gd name="connsiteY48" fmla="*/ 228 h 1072"/>
                <a:gd name="connsiteX49" fmla="*/ 4284 w 5195"/>
                <a:gd name="connsiteY49" fmla="*/ 189 h 1072"/>
                <a:gd name="connsiteX50" fmla="*/ 4243 w 5195"/>
                <a:gd name="connsiteY50" fmla="*/ 158 h 1072"/>
                <a:gd name="connsiteX51" fmla="*/ 4204 w 5195"/>
                <a:gd name="connsiteY51" fmla="*/ 135 h 1072"/>
                <a:gd name="connsiteX52" fmla="*/ 4154 w 5195"/>
                <a:gd name="connsiteY52" fmla="*/ 112 h 1072"/>
                <a:gd name="connsiteX53" fmla="*/ 4111 w 5195"/>
                <a:gd name="connsiteY53" fmla="*/ 98 h 1072"/>
                <a:gd name="connsiteX54" fmla="*/ 4076 w 5195"/>
                <a:gd name="connsiteY54" fmla="*/ 89 h 1072"/>
                <a:gd name="connsiteX55" fmla="*/ 4047 w 5195"/>
                <a:gd name="connsiteY55" fmla="*/ 87 h 1072"/>
                <a:gd name="connsiteX56" fmla="*/ 4020 w 5195"/>
                <a:gd name="connsiteY56" fmla="*/ 87 h 1072"/>
                <a:gd name="connsiteX57" fmla="*/ 3954 w 5195"/>
                <a:gd name="connsiteY57" fmla="*/ 93 h 1072"/>
                <a:gd name="connsiteX58" fmla="*/ 3892 w 5195"/>
                <a:gd name="connsiteY58" fmla="*/ 106 h 1072"/>
                <a:gd name="connsiteX59" fmla="*/ 3836 w 5195"/>
                <a:gd name="connsiteY59" fmla="*/ 127 h 1072"/>
                <a:gd name="connsiteX60" fmla="*/ 3785 w 5195"/>
                <a:gd name="connsiteY60" fmla="*/ 154 h 1072"/>
                <a:gd name="connsiteX61" fmla="*/ 3737 w 5195"/>
                <a:gd name="connsiteY61" fmla="*/ 187 h 1072"/>
                <a:gd name="connsiteX62" fmla="*/ 3694 w 5195"/>
                <a:gd name="connsiteY62" fmla="*/ 224 h 1072"/>
                <a:gd name="connsiteX63" fmla="*/ 3655 w 5195"/>
                <a:gd name="connsiteY63" fmla="*/ 268 h 1072"/>
                <a:gd name="connsiteX64" fmla="*/ 3615 w 5195"/>
                <a:gd name="connsiteY64" fmla="*/ 313 h 1072"/>
                <a:gd name="connsiteX65" fmla="*/ 3580 w 5195"/>
                <a:gd name="connsiteY65" fmla="*/ 363 h 1072"/>
                <a:gd name="connsiteX66" fmla="*/ 3547 w 5195"/>
                <a:gd name="connsiteY66" fmla="*/ 415 h 1072"/>
                <a:gd name="connsiteX67" fmla="*/ 3485 w 5195"/>
                <a:gd name="connsiteY67" fmla="*/ 523 h 1072"/>
                <a:gd name="connsiteX68" fmla="*/ 3392 w 5195"/>
                <a:gd name="connsiteY68" fmla="*/ 691 h 1072"/>
                <a:gd name="connsiteX69" fmla="*/ 3359 w 5195"/>
                <a:gd name="connsiteY69" fmla="*/ 747 h 1072"/>
                <a:gd name="connsiteX70" fmla="*/ 3324 w 5195"/>
                <a:gd name="connsiteY70" fmla="*/ 799 h 1072"/>
                <a:gd name="connsiteX71" fmla="*/ 3289 w 5195"/>
                <a:gd name="connsiteY71" fmla="*/ 848 h 1072"/>
                <a:gd name="connsiteX72" fmla="*/ 3250 w 5195"/>
                <a:gd name="connsiteY72" fmla="*/ 894 h 1072"/>
                <a:gd name="connsiteX73" fmla="*/ 3209 w 5195"/>
                <a:gd name="connsiteY73" fmla="*/ 935 h 1072"/>
                <a:gd name="connsiteX74" fmla="*/ 3163 w 5195"/>
                <a:gd name="connsiteY74" fmla="*/ 971 h 1072"/>
                <a:gd name="connsiteX75" fmla="*/ 3114 w 5195"/>
                <a:gd name="connsiteY75" fmla="*/ 1000 h 1072"/>
                <a:gd name="connsiteX76" fmla="*/ 3062 w 5195"/>
                <a:gd name="connsiteY76" fmla="*/ 1022 h 1072"/>
                <a:gd name="connsiteX77" fmla="*/ 3004 w 5195"/>
                <a:gd name="connsiteY77" fmla="*/ 1037 h 1072"/>
                <a:gd name="connsiteX78" fmla="*/ 2940 w 5195"/>
                <a:gd name="connsiteY78" fmla="*/ 1043 h 1072"/>
                <a:gd name="connsiteX79" fmla="*/ 2932 w 5195"/>
                <a:gd name="connsiteY79" fmla="*/ 1043 h 1072"/>
                <a:gd name="connsiteX80" fmla="*/ 2870 w 5195"/>
                <a:gd name="connsiteY80" fmla="*/ 1039 h 1072"/>
                <a:gd name="connsiteX81" fmla="*/ 2810 w 5195"/>
                <a:gd name="connsiteY81" fmla="*/ 1025 h 1072"/>
                <a:gd name="connsiteX82" fmla="*/ 2757 w 5195"/>
                <a:gd name="connsiteY82" fmla="*/ 1002 h 1072"/>
                <a:gd name="connsiteX83" fmla="*/ 2705 w 5195"/>
                <a:gd name="connsiteY83" fmla="*/ 973 h 1072"/>
                <a:gd name="connsiteX84" fmla="*/ 2657 w 5195"/>
                <a:gd name="connsiteY84" fmla="*/ 935 h 1072"/>
                <a:gd name="connsiteX85" fmla="*/ 2614 w 5195"/>
                <a:gd name="connsiteY85" fmla="*/ 894 h 1072"/>
                <a:gd name="connsiteX86" fmla="*/ 2571 w 5195"/>
                <a:gd name="connsiteY86" fmla="*/ 846 h 1072"/>
                <a:gd name="connsiteX87" fmla="*/ 2531 w 5195"/>
                <a:gd name="connsiteY87" fmla="*/ 796 h 1072"/>
                <a:gd name="connsiteX88" fmla="*/ 2492 w 5195"/>
                <a:gd name="connsiteY88" fmla="*/ 740 h 1072"/>
                <a:gd name="connsiteX89" fmla="*/ 2455 w 5195"/>
                <a:gd name="connsiteY89" fmla="*/ 684 h 1072"/>
                <a:gd name="connsiteX90" fmla="*/ 2350 w 5195"/>
                <a:gd name="connsiteY90" fmla="*/ 510 h 1072"/>
                <a:gd name="connsiteX91" fmla="*/ 2313 w 5195"/>
                <a:gd name="connsiteY91" fmla="*/ 452 h 1072"/>
                <a:gd name="connsiteX92" fmla="*/ 2275 w 5195"/>
                <a:gd name="connsiteY92" fmla="*/ 396 h 1072"/>
                <a:gd name="connsiteX93" fmla="*/ 2238 w 5195"/>
                <a:gd name="connsiteY93" fmla="*/ 342 h 1072"/>
                <a:gd name="connsiteX94" fmla="*/ 2199 w 5195"/>
                <a:gd name="connsiteY94" fmla="*/ 293 h 1072"/>
                <a:gd name="connsiteX95" fmla="*/ 2158 w 5195"/>
                <a:gd name="connsiteY95" fmla="*/ 247 h 1072"/>
                <a:gd name="connsiteX96" fmla="*/ 2116 w 5195"/>
                <a:gd name="connsiteY96" fmla="*/ 205 h 1072"/>
                <a:gd name="connsiteX97" fmla="*/ 2071 w 5195"/>
                <a:gd name="connsiteY97" fmla="*/ 168 h 1072"/>
                <a:gd name="connsiteX98" fmla="*/ 2024 w 5195"/>
                <a:gd name="connsiteY98" fmla="*/ 139 h 1072"/>
                <a:gd name="connsiteX99" fmla="*/ 1972 w 5195"/>
                <a:gd name="connsiteY99" fmla="*/ 116 h 1072"/>
                <a:gd name="connsiteX100" fmla="*/ 1916 w 5195"/>
                <a:gd name="connsiteY100" fmla="*/ 100 h 1072"/>
                <a:gd name="connsiteX101" fmla="*/ 1858 w 5195"/>
                <a:gd name="connsiteY101" fmla="*/ 91 h 1072"/>
                <a:gd name="connsiteX102" fmla="*/ 1794 w 5195"/>
                <a:gd name="connsiteY102" fmla="*/ 93 h 1072"/>
                <a:gd name="connsiteX103" fmla="*/ 1726 w 5195"/>
                <a:gd name="connsiteY103" fmla="*/ 104 h 1072"/>
                <a:gd name="connsiteX104" fmla="*/ 1664 w 5195"/>
                <a:gd name="connsiteY104" fmla="*/ 122 h 1072"/>
                <a:gd name="connsiteX105" fmla="*/ 1607 w 5195"/>
                <a:gd name="connsiteY105" fmla="*/ 147 h 1072"/>
                <a:gd name="connsiteX106" fmla="*/ 1553 w 5195"/>
                <a:gd name="connsiteY106" fmla="*/ 181 h 1072"/>
                <a:gd name="connsiteX107" fmla="*/ 1501 w 5195"/>
                <a:gd name="connsiteY107" fmla="*/ 218 h 1072"/>
                <a:gd name="connsiteX108" fmla="*/ 1456 w 5195"/>
                <a:gd name="connsiteY108" fmla="*/ 261 h 1072"/>
                <a:gd name="connsiteX109" fmla="*/ 1410 w 5195"/>
                <a:gd name="connsiteY109" fmla="*/ 307 h 1072"/>
                <a:gd name="connsiteX110" fmla="*/ 1369 w 5195"/>
                <a:gd name="connsiteY110" fmla="*/ 359 h 1072"/>
                <a:gd name="connsiteX111" fmla="*/ 1330 w 5195"/>
                <a:gd name="connsiteY111" fmla="*/ 413 h 1072"/>
                <a:gd name="connsiteX112" fmla="*/ 1293 w 5195"/>
                <a:gd name="connsiteY112" fmla="*/ 467 h 1072"/>
                <a:gd name="connsiteX113" fmla="*/ 1256 w 5195"/>
                <a:gd name="connsiteY113" fmla="*/ 523 h 1072"/>
                <a:gd name="connsiteX114" fmla="*/ 1218 w 5195"/>
                <a:gd name="connsiteY114" fmla="*/ 581 h 1072"/>
                <a:gd name="connsiteX115" fmla="*/ 1183 w 5195"/>
                <a:gd name="connsiteY115" fmla="*/ 637 h 1072"/>
                <a:gd name="connsiteX116" fmla="*/ 1109 w 5195"/>
                <a:gd name="connsiteY116" fmla="*/ 749 h 1072"/>
                <a:gd name="connsiteX117" fmla="*/ 1070 w 5195"/>
                <a:gd name="connsiteY117" fmla="*/ 801 h 1072"/>
                <a:gd name="connsiteX118" fmla="*/ 1028 w 5195"/>
                <a:gd name="connsiteY118" fmla="*/ 850 h 1072"/>
                <a:gd name="connsiteX119" fmla="*/ 985 w 5195"/>
                <a:gd name="connsiteY119" fmla="*/ 896 h 1072"/>
                <a:gd name="connsiteX120" fmla="*/ 938 w 5195"/>
                <a:gd name="connsiteY120" fmla="*/ 937 h 1072"/>
                <a:gd name="connsiteX121" fmla="*/ 888 w 5195"/>
                <a:gd name="connsiteY121" fmla="*/ 973 h 1072"/>
                <a:gd name="connsiteX122" fmla="*/ 834 w 5195"/>
                <a:gd name="connsiteY122" fmla="*/ 1002 h 1072"/>
                <a:gd name="connsiteX123" fmla="*/ 779 w 5195"/>
                <a:gd name="connsiteY123" fmla="*/ 1025 h 1072"/>
                <a:gd name="connsiteX124" fmla="*/ 715 w 5195"/>
                <a:gd name="connsiteY124" fmla="*/ 1037 h 1072"/>
                <a:gd name="connsiteX125" fmla="*/ 649 w 5195"/>
                <a:gd name="connsiteY125" fmla="*/ 1043 h 1072"/>
                <a:gd name="connsiteX126" fmla="*/ 642 w 5195"/>
                <a:gd name="connsiteY126" fmla="*/ 1043 h 1072"/>
                <a:gd name="connsiteX127" fmla="*/ 574 w 5195"/>
                <a:gd name="connsiteY127" fmla="*/ 1039 h 1072"/>
                <a:gd name="connsiteX128" fmla="*/ 512 w 5195"/>
                <a:gd name="connsiteY128" fmla="*/ 1027 h 1072"/>
                <a:gd name="connsiteX129" fmla="*/ 454 w 5195"/>
                <a:gd name="connsiteY129" fmla="*/ 1008 h 1072"/>
                <a:gd name="connsiteX130" fmla="*/ 403 w 5195"/>
                <a:gd name="connsiteY130" fmla="*/ 983 h 1072"/>
                <a:gd name="connsiteX131" fmla="*/ 355 w 5195"/>
                <a:gd name="connsiteY131" fmla="*/ 952 h 1072"/>
                <a:gd name="connsiteX132" fmla="*/ 310 w 5195"/>
                <a:gd name="connsiteY132" fmla="*/ 915 h 1072"/>
                <a:gd name="connsiteX133" fmla="*/ 269 w 5195"/>
                <a:gd name="connsiteY133" fmla="*/ 873 h 1072"/>
                <a:gd name="connsiteX134" fmla="*/ 231 w 5195"/>
                <a:gd name="connsiteY134" fmla="*/ 828 h 1072"/>
                <a:gd name="connsiteX135" fmla="*/ 194 w 5195"/>
                <a:gd name="connsiteY135" fmla="*/ 780 h 1072"/>
                <a:gd name="connsiteX136" fmla="*/ 161 w 5195"/>
                <a:gd name="connsiteY136" fmla="*/ 728 h 1072"/>
                <a:gd name="connsiteX137" fmla="*/ 126 w 5195"/>
                <a:gd name="connsiteY137" fmla="*/ 674 h 1072"/>
                <a:gd name="connsiteX138" fmla="*/ 95 w 5195"/>
                <a:gd name="connsiteY138" fmla="*/ 618 h 1072"/>
                <a:gd name="connsiteX139" fmla="*/ 62 w 5195"/>
                <a:gd name="connsiteY139" fmla="*/ 560 h 1072"/>
                <a:gd name="connsiteX140" fmla="*/ 0 w 5195"/>
                <a:gd name="connsiteY140" fmla="*/ 448 h 1072"/>
                <a:gd name="connsiteX141" fmla="*/ 139 w 5195"/>
                <a:gd name="connsiteY141" fmla="*/ 516 h 1072"/>
                <a:gd name="connsiteX142" fmla="*/ 172 w 5195"/>
                <a:gd name="connsiteY142" fmla="*/ 575 h 1072"/>
                <a:gd name="connsiteX143" fmla="*/ 205 w 5195"/>
                <a:gd name="connsiteY143" fmla="*/ 631 h 1072"/>
                <a:gd name="connsiteX144" fmla="*/ 238 w 5195"/>
                <a:gd name="connsiteY144" fmla="*/ 684 h 1072"/>
                <a:gd name="connsiteX145" fmla="*/ 271 w 5195"/>
                <a:gd name="connsiteY145" fmla="*/ 736 h 1072"/>
                <a:gd name="connsiteX146" fmla="*/ 306 w 5195"/>
                <a:gd name="connsiteY146" fmla="*/ 782 h 1072"/>
                <a:gd name="connsiteX147" fmla="*/ 343 w 5195"/>
                <a:gd name="connsiteY147" fmla="*/ 825 h 1072"/>
                <a:gd name="connsiteX148" fmla="*/ 384 w 5195"/>
                <a:gd name="connsiteY148" fmla="*/ 863 h 1072"/>
                <a:gd name="connsiteX149" fmla="*/ 428 w 5195"/>
                <a:gd name="connsiteY149" fmla="*/ 894 h 1072"/>
                <a:gd name="connsiteX150" fmla="*/ 475 w 5195"/>
                <a:gd name="connsiteY150" fmla="*/ 921 h 1072"/>
                <a:gd name="connsiteX151" fmla="*/ 525 w 5195"/>
                <a:gd name="connsiteY151" fmla="*/ 940 h 1072"/>
                <a:gd name="connsiteX152" fmla="*/ 580 w 5195"/>
                <a:gd name="connsiteY152" fmla="*/ 952 h 1072"/>
                <a:gd name="connsiteX153" fmla="*/ 642 w 5195"/>
                <a:gd name="connsiteY153" fmla="*/ 956 h 1072"/>
                <a:gd name="connsiteX154" fmla="*/ 649 w 5195"/>
                <a:gd name="connsiteY154" fmla="*/ 956 h 1072"/>
                <a:gd name="connsiteX155" fmla="*/ 708 w 5195"/>
                <a:gd name="connsiteY155" fmla="*/ 950 h 1072"/>
                <a:gd name="connsiteX156" fmla="*/ 764 w 5195"/>
                <a:gd name="connsiteY156" fmla="*/ 935 h 1072"/>
                <a:gd name="connsiteX157" fmla="*/ 818 w 5195"/>
                <a:gd name="connsiteY157" fmla="*/ 913 h 1072"/>
                <a:gd name="connsiteX158" fmla="*/ 865 w 5195"/>
                <a:gd name="connsiteY158" fmla="*/ 884 h 1072"/>
                <a:gd name="connsiteX159" fmla="*/ 911 w 5195"/>
                <a:gd name="connsiteY159" fmla="*/ 846 h 1072"/>
                <a:gd name="connsiteX160" fmla="*/ 954 w 5195"/>
                <a:gd name="connsiteY160" fmla="*/ 803 h 1072"/>
                <a:gd name="connsiteX161" fmla="*/ 993 w 5195"/>
                <a:gd name="connsiteY161" fmla="*/ 755 h 1072"/>
                <a:gd name="connsiteX162" fmla="*/ 1033 w 5195"/>
                <a:gd name="connsiteY162" fmla="*/ 703 h 1072"/>
                <a:gd name="connsiteX163" fmla="*/ 1072 w 5195"/>
                <a:gd name="connsiteY163" fmla="*/ 649 h 1072"/>
                <a:gd name="connsiteX164" fmla="*/ 1183 w 5195"/>
                <a:gd name="connsiteY164" fmla="*/ 475 h 1072"/>
                <a:gd name="connsiteX165" fmla="*/ 1223 w 5195"/>
                <a:gd name="connsiteY165" fmla="*/ 415 h 1072"/>
                <a:gd name="connsiteX166" fmla="*/ 1264 w 5195"/>
                <a:gd name="connsiteY166" fmla="*/ 357 h 1072"/>
                <a:gd name="connsiteX167" fmla="*/ 1307 w 5195"/>
                <a:gd name="connsiteY167" fmla="*/ 299 h 1072"/>
                <a:gd name="connsiteX168" fmla="*/ 1353 w 5195"/>
                <a:gd name="connsiteY168" fmla="*/ 245 h 1072"/>
                <a:gd name="connsiteX169" fmla="*/ 1400 w 5195"/>
                <a:gd name="connsiteY169" fmla="*/ 193 h 1072"/>
                <a:gd name="connsiteX170" fmla="*/ 1454 w 5195"/>
                <a:gd name="connsiteY170" fmla="*/ 145 h 1072"/>
                <a:gd name="connsiteX171" fmla="*/ 1509 w 5195"/>
                <a:gd name="connsiteY171" fmla="*/ 104 h 1072"/>
                <a:gd name="connsiteX172" fmla="*/ 1571 w 5195"/>
                <a:gd name="connsiteY172" fmla="*/ 69 h 1072"/>
                <a:gd name="connsiteX173" fmla="*/ 1637 w 5195"/>
                <a:gd name="connsiteY173" fmla="*/ 40 h 1072"/>
                <a:gd name="connsiteX174" fmla="*/ 1710 w 5195"/>
                <a:gd name="connsiteY174" fmla="*/ 19 h 1072"/>
                <a:gd name="connsiteX175" fmla="*/ 1788 w 5195"/>
                <a:gd name="connsiteY175" fmla="*/ 6 h 1072"/>
                <a:gd name="connsiteX176" fmla="*/ 1858 w 5195"/>
                <a:gd name="connsiteY176" fmla="*/ 4 h 1072"/>
                <a:gd name="connsiteX177" fmla="*/ 1924 w 5195"/>
                <a:gd name="connsiteY177" fmla="*/ 13 h 1072"/>
                <a:gd name="connsiteX178" fmla="*/ 1984 w 5195"/>
                <a:gd name="connsiteY178" fmla="*/ 27 h 1072"/>
                <a:gd name="connsiteX179" fmla="*/ 2042 w 5195"/>
                <a:gd name="connsiteY179" fmla="*/ 50 h 1072"/>
                <a:gd name="connsiteX180" fmla="*/ 2096 w 5195"/>
                <a:gd name="connsiteY180" fmla="*/ 81 h 1072"/>
                <a:gd name="connsiteX181" fmla="*/ 2145 w 5195"/>
                <a:gd name="connsiteY181" fmla="*/ 116 h 1072"/>
                <a:gd name="connsiteX182" fmla="*/ 2191 w 5195"/>
                <a:gd name="connsiteY182" fmla="*/ 158 h 1072"/>
                <a:gd name="connsiteX183" fmla="*/ 2236 w 5195"/>
                <a:gd name="connsiteY183" fmla="*/ 203 h 1072"/>
                <a:gd name="connsiteX184" fmla="*/ 2278 w 5195"/>
                <a:gd name="connsiteY184" fmla="*/ 251 h 1072"/>
                <a:gd name="connsiteX185" fmla="*/ 2317 w 5195"/>
                <a:gd name="connsiteY185" fmla="*/ 303 h 1072"/>
                <a:gd name="connsiteX186" fmla="*/ 2354 w 5195"/>
                <a:gd name="connsiteY186" fmla="*/ 357 h 1072"/>
                <a:gd name="connsiteX187" fmla="*/ 2389 w 5195"/>
                <a:gd name="connsiteY187" fmla="*/ 413 h 1072"/>
                <a:gd name="connsiteX188" fmla="*/ 2424 w 5195"/>
                <a:gd name="connsiteY188" fmla="*/ 467 h 1072"/>
                <a:gd name="connsiteX189" fmla="*/ 2457 w 5195"/>
                <a:gd name="connsiteY189" fmla="*/ 523 h 1072"/>
                <a:gd name="connsiteX190" fmla="*/ 2494 w 5195"/>
                <a:gd name="connsiteY190" fmla="*/ 585 h 1072"/>
                <a:gd name="connsiteX191" fmla="*/ 2531 w 5195"/>
                <a:gd name="connsiteY191" fmla="*/ 643 h 1072"/>
                <a:gd name="connsiteX192" fmla="*/ 2571 w 5195"/>
                <a:gd name="connsiteY192" fmla="*/ 701 h 1072"/>
                <a:gd name="connsiteX193" fmla="*/ 2608 w 5195"/>
                <a:gd name="connsiteY193" fmla="*/ 755 h 1072"/>
                <a:gd name="connsiteX194" fmla="*/ 2649 w 5195"/>
                <a:gd name="connsiteY194" fmla="*/ 805 h 1072"/>
                <a:gd name="connsiteX195" fmla="*/ 2690 w 5195"/>
                <a:gd name="connsiteY195" fmla="*/ 848 h 1072"/>
                <a:gd name="connsiteX196" fmla="*/ 2734 w 5195"/>
                <a:gd name="connsiteY196" fmla="*/ 886 h 1072"/>
                <a:gd name="connsiteX197" fmla="*/ 2779 w 5195"/>
                <a:gd name="connsiteY197" fmla="*/ 917 h 1072"/>
                <a:gd name="connsiteX198" fmla="*/ 2829 w 5195"/>
                <a:gd name="connsiteY198" fmla="*/ 940 h 1072"/>
                <a:gd name="connsiteX199" fmla="*/ 2882 w 5195"/>
                <a:gd name="connsiteY199" fmla="*/ 952 h 1072"/>
                <a:gd name="connsiteX200" fmla="*/ 2938 w 5195"/>
                <a:gd name="connsiteY200" fmla="*/ 956 h 1072"/>
                <a:gd name="connsiteX201" fmla="*/ 2994 w 5195"/>
                <a:gd name="connsiteY201" fmla="*/ 950 h 1072"/>
                <a:gd name="connsiteX202" fmla="*/ 3044 w 5195"/>
                <a:gd name="connsiteY202" fmla="*/ 935 h 1072"/>
                <a:gd name="connsiteX203" fmla="*/ 3091 w 5195"/>
                <a:gd name="connsiteY203" fmla="*/ 915 h 1072"/>
                <a:gd name="connsiteX204" fmla="*/ 3134 w 5195"/>
                <a:gd name="connsiteY204" fmla="*/ 884 h 1072"/>
                <a:gd name="connsiteX205" fmla="*/ 3174 w 5195"/>
                <a:gd name="connsiteY205" fmla="*/ 848 h 1072"/>
                <a:gd name="connsiteX206" fmla="*/ 3211 w 5195"/>
                <a:gd name="connsiteY206" fmla="*/ 807 h 1072"/>
                <a:gd name="connsiteX207" fmla="*/ 3246 w 5195"/>
                <a:gd name="connsiteY207" fmla="*/ 759 h 1072"/>
                <a:gd name="connsiteX208" fmla="*/ 3279 w 5195"/>
                <a:gd name="connsiteY208" fmla="*/ 709 h 1072"/>
                <a:gd name="connsiteX209" fmla="*/ 3312 w 5195"/>
                <a:gd name="connsiteY209" fmla="*/ 655 h 1072"/>
                <a:gd name="connsiteX210" fmla="*/ 3345 w 5195"/>
                <a:gd name="connsiteY210" fmla="*/ 597 h 1072"/>
                <a:gd name="connsiteX211" fmla="*/ 3378 w 5195"/>
                <a:gd name="connsiteY211" fmla="*/ 537 h 1072"/>
                <a:gd name="connsiteX212" fmla="*/ 3407 w 5195"/>
                <a:gd name="connsiteY212" fmla="*/ 483 h 1072"/>
                <a:gd name="connsiteX213" fmla="*/ 3469 w 5195"/>
                <a:gd name="connsiteY213" fmla="*/ 375 h 1072"/>
                <a:gd name="connsiteX214" fmla="*/ 3539 w 5195"/>
                <a:gd name="connsiteY214" fmla="*/ 272 h 1072"/>
                <a:gd name="connsiteX215" fmla="*/ 3576 w 5195"/>
                <a:gd name="connsiteY215" fmla="*/ 224 h 1072"/>
                <a:gd name="connsiteX216" fmla="*/ 3617 w 5195"/>
                <a:gd name="connsiteY216" fmla="*/ 178 h 1072"/>
                <a:gd name="connsiteX217" fmla="*/ 3661 w 5195"/>
                <a:gd name="connsiteY217" fmla="*/ 137 h 1072"/>
                <a:gd name="connsiteX218" fmla="*/ 3708 w 5195"/>
                <a:gd name="connsiteY218" fmla="*/ 100 h 1072"/>
                <a:gd name="connsiteX219" fmla="*/ 3760 w 5195"/>
                <a:gd name="connsiteY219" fmla="*/ 66 h 1072"/>
                <a:gd name="connsiteX220" fmla="*/ 3818 w 5195"/>
                <a:gd name="connsiteY220" fmla="*/ 40 h 1072"/>
                <a:gd name="connsiteX221" fmla="*/ 3878 w 5195"/>
                <a:gd name="connsiteY221" fmla="*/ 19 h 1072"/>
                <a:gd name="connsiteX222" fmla="*/ 3944 w 5195"/>
                <a:gd name="connsiteY222" fmla="*/ 6 h 1072"/>
                <a:gd name="connsiteX223" fmla="*/ 4016 w 5195"/>
                <a:gd name="connsiteY223" fmla="*/ 0 h 1072"/>
                <a:gd name="connsiteX0" fmla="*/ 3954 w 5133"/>
                <a:gd name="connsiteY0" fmla="*/ 0 h 1072"/>
                <a:gd name="connsiteX1" fmla="*/ 4004 w 5133"/>
                <a:gd name="connsiteY1" fmla="*/ 0 h 1072"/>
                <a:gd name="connsiteX2" fmla="*/ 4032 w 5133"/>
                <a:gd name="connsiteY2" fmla="*/ 4 h 1072"/>
                <a:gd name="connsiteX3" fmla="*/ 4063 w 5133"/>
                <a:gd name="connsiteY3" fmla="*/ 13 h 1072"/>
                <a:gd name="connsiteX4" fmla="*/ 4101 w 5133"/>
                <a:gd name="connsiteY4" fmla="*/ 23 h 1072"/>
                <a:gd name="connsiteX5" fmla="*/ 4142 w 5133"/>
                <a:gd name="connsiteY5" fmla="*/ 40 h 1072"/>
                <a:gd name="connsiteX6" fmla="*/ 4185 w 5133"/>
                <a:gd name="connsiteY6" fmla="*/ 60 h 1072"/>
                <a:gd name="connsiteX7" fmla="*/ 4233 w 5133"/>
                <a:gd name="connsiteY7" fmla="*/ 89 h 1072"/>
                <a:gd name="connsiteX8" fmla="*/ 4282 w 5133"/>
                <a:gd name="connsiteY8" fmla="*/ 125 h 1072"/>
                <a:gd name="connsiteX9" fmla="*/ 4332 w 5133"/>
                <a:gd name="connsiteY9" fmla="*/ 170 h 1072"/>
                <a:gd name="connsiteX10" fmla="*/ 4383 w 5133"/>
                <a:gd name="connsiteY10" fmla="*/ 224 h 1072"/>
                <a:gd name="connsiteX11" fmla="*/ 4435 w 5133"/>
                <a:gd name="connsiteY11" fmla="*/ 286 h 1072"/>
                <a:gd name="connsiteX12" fmla="*/ 4487 w 5133"/>
                <a:gd name="connsiteY12" fmla="*/ 361 h 1072"/>
                <a:gd name="connsiteX13" fmla="*/ 4538 w 5133"/>
                <a:gd name="connsiteY13" fmla="*/ 448 h 1072"/>
                <a:gd name="connsiteX14" fmla="*/ 4590 w 5133"/>
                <a:gd name="connsiteY14" fmla="*/ 548 h 1072"/>
                <a:gd name="connsiteX15" fmla="*/ 4635 w 5133"/>
                <a:gd name="connsiteY15" fmla="*/ 633 h 1072"/>
                <a:gd name="connsiteX16" fmla="*/ 4681 w 5133"/>
                <a:gd name="connsiteY16" fmla="*/ 705 h 1072"/>
                <a:gd name="connsiteX17" fmla="*/ 4728 w 5133"/>
                <a:gd name="connsiteY17" fmla="*/ 767 h 1072"/>
                <a:gd name="connsiteX18" fmla="*/ 4776 w 5133"/>
                <a:gd name="connsiteY18" fmla="*/ 819 h 1072"/>
                <a:gd name="connsiteX19" fmla="*/ 4821 w 5133"/>
                <a:gd name="connsiteY19" fmla="*/ 863 h 1072"/>
                <a:gd name="connsiteX20" fmla="*/ 4869 w 5133"/>
                <a:gd name="connsiteY20" fmla="*/ 898 h 1072"/>
                <a:gd name="connsiteX21" fmla="*/ 4912 w 5133"/>
                <a:gd name="connsiteY21" fmla="*/ 927 h 1072"/>
                <a:gd name="connsiteX22" fmla="*/ 4955 w 5133"/>
                <a:gd name="connsiteY22" fmla="*/ 948 h 1072"/>
                <a:gd name="connsiteX23" fmla="*/ 4992 w 5133"/>
                <a:gd name="connsiteY23" fmla="*/ 962 h 1072"/>
                <a:gd name="connsiteX24" fmla="*/ 5030 w 5133"/>
                <a:gd name="connsiteY24" fmla="*/ 973 h 1072"/>
                <a:gd name="connsiteX25" fmla="*/ 5059 w 5133"/>
                <a:gd name="connsiteY25" fmla="*/ 981 h 1072"/>
                <a:gd name="connsiteX26" fmla="*/ 5085 w 5133"/>
                <a:gd name="connsiteY26" fmla="*/ 983 h 1072"/>
                <a:gd name="connsiteX27" fmla="*/ 5104 w 5133"/>
                <a:gd name="connsiteY27" fmla="*/ 985 h 1072"/>
                <a:gd name="connsiteX28" fmla="*/ 5125 w 5133"/>
                <a:gd name="connsiteY28" fmla="*/ 985 h 1072"/>
                <a:gd name="connsiteX29" fmla="*/ 5133 w 5133"/>
                <a:gd name="connsiteY29" fmla="*/ 1072 h 1072"/>
                <a:gd name="connsiteX30" fmla="*/ 5098 w 5133"/>
                <a:gd name="connsiteY30" fmla="*/ 1072 h 1072"/>
                <a:gd name="connsiteX31" fmla="*/ 5071 w 5133"/>
                <a:gd name="connsiteY31" fmla="*/ 1070 h 1072"/>
                <a:gd name="connsiteX32" fmla="*/ 5040 w 5133"/>
                <a:gd name="connsiteY32" fmla="*/ 1064 h 1072"/>
                <a:gd name="connsiteX33" fmla="*/ 5003 w 5133"/>
                <a:gd name="connsiteY33" fmla="*/ 1056 h 1072"/>
                <a:gd name="connsiteX34" fmla="*/ 4961 w 5133"/>
                <a:gd name="connsiteY34" fmla="*/ 1043 h 1072"/>
                <a:gd name="connsiteX35" fmla="*/ 4916 w 5133"/>
                <a:gd name="connsiteY35" fmla="*/ 1025 h 1072"/>
                <a:gd name="connsiteX36" fmla="*/ 4869 w 5133"/>
                <a:gd name="connsiteY36" fmla="*/ 1002 h 1072"/>
                <a:gd name="connsiteX37" fmla="*/ 4819 w 5133"/>
                <a:gd name="connsiteY37" fmla="*/ 971 h 1072"/>
                <a:gd name="connsiteX38" fmla="*/ 4767 w 5133"/>
                <a:gd name="connsiteY38" fmla="*/ 931 h 1072"/>
                <a:gd name="connsiteX39" fmla="*/ 4716 w 5133"/>
                <a:gd name="connsiteY39" fmla="*/ 881 h 1072"/>
                <a:gd name="connsiteX40" fmla="*/ 4662 w 5133"/>
                <a:gd name="connsiteY40" fmla="*/ 823 h 1072"/>
                <a:gd name="connsiteX41" fmla="*/ 4611 w 5133"/>
                <a:gd name="connsiteY41" fmla="*/ 755 h 1072"/>
                <a:gd name="connsiteX42" fmla="*/ 4561 w 5133"/>
                <a:gd name="connsiteY42" fmla="*/ 676 h 1072"/>
                <a:gd name="connsiteX43" fmla="*/ 4513 w 5133"/>
                <a:gd name="connsiteY43" fmla="*/ 583 h 1072"/>
                <a:gd name="connsiteX44" fmla="*/ 4464 w 5133"/>
                <a:gd name="connsiteY44" fmla="*/ 487 h 1072"/>
                <a:gd name="connsiteX45" fmla="*/ 4414 w 5133"/>
                <a:gd name="connsiteY45" fmla="*/ 404 h 1072"/>
                <a:gd name="connsiteX46" fmla="*/ 4365 w 5133"/>
                <a:gd name="connsiteY46" fmla="*/ 336 h 1072"/>
                <a:gd name="connsiteX47" fmla="*/ 4315 w 5133"/>
                <a:gd name="connsiteY47" fmla="*/ 276 h 1072"/>
                <a:gd name="connsiteX48" fmla="*/ 4268 w 5133"/>
                <a:gd name="connsiteY48" fmla="*/ 228 h 1072"/>
                <a:gd name="connsiteX49" fmla="*/ 4222 w 5133"/>
                <a:gd name="connsiteY49" fmla="*/ 189 h 1072"/>
                <a:gd name="connsiteX50" fmla="*/ 4181 w 5133"/>
                <a:gd name="connsiteY50" fmla="*/ 158 h 1072"/>
                <a:gd name="connsiteX51" fmla="*/ 4142 w 5133"/>
                <a:gd name="connsiteY51" fmla="*/ 135 h 1072"/>
                <a:gd name="connsiteX52" fmla="*/ 4092 w 5133"/>
                <a:gd name="connsiteY52" fmla="*/ 112 h 1072"/>
                <a:gd name="connsiteX53" fmla="*/ 4049 w 5133"/>
                <a:gd name="connsiteY53" fmla="*/ 98 h 1072"/>
                <a:gd name="connsiteX54" fmla="*/ 4014 w 5133"/>
                <a:gd name="connsiteY54" fmla="*/ 89 h 1072"/>
                <a:gd name="connsiteX55" fmla="*/ 3985 w 5133"/>
                <a:gd name="connsiteY55" fmla="*/ 87 h 1072"/>
                <a:gd name="connsiteX56" fmla="*/ 3958 w 5133"/>
                <a:gd name="connsiteY56" fmla="*/ 87 h 1072"/>
                <a:gd name="connsiteX57" fmla="*/ 3892 w 5133"/>
                <a:gd name="connsiteY57" fmla="*/ 93 h 1072"/>
                <a:gd name="connsiteX58" fmla="*/ 3830 w 5133"/>
                <a:gd name="connsiteY58" fmla="*/ 106 h 1072"/>
                <a:gd name="connsiteX59" fmla="*/ 3774 w 5133"/>
                <a:gd name="connsiteY59" fmla="*/ 127 h 1072"/>
                <a:gd name="connsiteX60" fmla="*/ 3723 w 5133"/>
                <a:gd name="connsiteY60" fmla="*/ 154 h 1072"/>
                <a:gd name="connsiteX61" fmla="*/ 3675 w 5133"/>
                <a:gd name="connsiteY61" fmla="*/ 187 h 1072"/>
                <a:gd name="connsiteX62" fmla="*/ 3632 w 5133"/>
                <a:gd name="connsiteY62" fmla="*/ 224 h 1072"/>
                <a:gd name="connsiteX63" fmla="*/ 3593 w 5133"/>
                <a:gd name="connsiteY63" fmla="*/ 268 h 1072"/>
                <a:gd name="connsiteX64" fmla="*/ 3553 w 5133"/>
                <a:gd name="connsiteY64" fmla="*/ 313 h 1072"/>
                <a:gd name="connsiteX65" fmla="*/ 3518 w 5133"/>
                <a:gd name="connsiteY65" fmla="*/ 363 h 1072"/>
                <a:gd name="connsiteX66" fmla="*/ 3485 w 5133"/>
                <a:gd name="connsiteY66" fmla="*/ 415 h 1072"/>
                <a:gd name="connsiteX67" fmla="*/ 3423 w 5133"/>
                <a:gd name="connsiteY67" fmla="*/ 523 h 1072"/>
                <a:gd name="connsiteX68" fmla="*/ 3330 w 5133"/>
                <a:gd name="connsiteY68" fmla="*/ 691 h 1072"/>
                <a:gd name="connsiteX69" fmla="*/ 3297 w 5133"/>
                <a:gd name="connsiteY69" fmla="*/ 747 h 1072"/>
                <a:gd name="connsiteX70" fmla="*/ 3262 w 5133"/>
                <a:gd name="connsiteY70" fmla="*/ 799 h 1072"/>
                <a:gd name="connsiteX71" fmla="*/ 3227 w 5133"/>
                <a:gd name="connsiteY71" fmla="*/ 848 h 1072"/>
                <a:gd name="connsiteX72" fmla="*/ 3188 w 5133"/>
                <a:gd name="connsiteY72" fmla="*/ 894 h 1072"/>
                <a:gd name="connsiteX73" fmla="*/ 3147 w 5133"/>
                <a:gd name="connsiteY73" fmla="*/ 935 h 1072"/>
                <a:gd name="connsiteX74" fmla="*/ 3101 w 5133"/>
                <a:gd name="connsiteY74" fmla="*/ 971 h 1072"/>
                <a:gd name="connsiteX75" fmla="*/ 3052 w 5133"/>
                <a:gd name="connsiteY75" fmla="*/ 1000 h 1072"/>
                <a:gd name="connsiteX76" fmla="*/ 3000 w 5133"/>
                <a:gd name="connsiteY76" fmla="*/ 1022 h 1072"/>
                <a:gd name="connsiteX77" fmla="*/ 2942 w 5133"/>
                <a:gd name="connsiteY77" fmla="*/ 1037 h 1072"/>
                <a:gd name="connsiteX78" fmla="*/ 2878 w 5133"/>
                <a:gd name="connsiteY78" fmla="*/ 1043 h 1072"/>
                <a:gd name="connsiteX79" fmla="*/ 2870 w 5133"/>
                <a:gd name="connsiteY79" fmla="*/ 1043 h 1072"/>
                <a:gd name="connsiteX80" fmla="*/ 2808 w 5133"/>
                <a:gd name="connsiteY80" fmla="*/ 1039 h 1072"/>
                <a:gd name="connsiteX81" fmla="*/ 2748 w 5133"/>
                <a:gd name="connsiteY81" fmla="*/ 1025 h 1072"/>
                <a:gd name="connsiteX82" fmla="*/ 2695 w 5133"/>
                <a:gd name="connsiteY82" fmla="*/ 1002 h 1072"/>
                <a:gd name="connsiteX83" fmla="*/ 2643 w 5133"/>
                <a:gd name="connsiteY83" fmla="*/ 973 h 1072"/>
                <a:gd name="connsiteX84" fmla="*/ 2595 w 5133"/>
                <a:gd name="connsiteY84" fmla="*/ 935 h 1072"/>
                <a:gd name="connsiteX85" fmla="*/ 2552 w 5133"/>
                <a:gd name="connsiteY85" fmla="*/ 894 h 1072"/>
                <a:gd name="connsiteX86" fmla="*/ 2509 w 5133"/>
                <a:gd name="connsiteY86" fmla="*/ 846 h 1072"/>
                <a:gd name="connsiteX87" fmla="*/ 2469 w 5133"/>
                <a:gd name="connsiteY87" fmla="*/ 796 h 1072"/>
                <a:gd name="connsiteX88" fmla="*/ 2430 w 5133"/>
                <a:gd name="connsiteY88" fmla="*/ 740 h 1072"/>
                <a:gd name="connsiteX89" fmla="*/ 2393 w 5133"/>
                <a:gd name="connsiteY89" fmla="*/ 684 h 1072"/>
                <a:gd name="connsiteX90" fmla="*/ 2288 w 5133"/>
                <a:gd name="connsiteY90" fmla="*/ 510 h 1072"/>
                <a:gd name="connsiteX91" fmla="*/ 2251 w 5133"/>
                <a:gd name="connsiteY91" fmla="*/ 452 h 1072"/>
                <a:gd name="connsiteX92" fmla="*/ 2213 w 5133"/>
                <a:gd name="connsiteY92" fmla="*/ 396 h 1072"/>
                <a:gd name="connsiteX93" fmla="*/ 2176 w 5133"/>
                <a:gd name="connsiteY93" fmla="*/ 342 h 1072"/>
                <a:gd name="connsiteX94" fmla="*/ 2137 w 5133"/>
                <a:gd name="connsiteY94" fmla="*/ 293 h 1072"/>
                <a:gd name="connsiteX95" fmla="*/ 2096 w 5133"/>
                <a:gd name="connsiteY95" fmla="*/ 247 h 1072"/>
                <a:gd name="connsiteX96" fmla="*/ 2054 w 5133"/>
                <a:gd name="connsiteY96" fmla="*/ 205 h 1072"/>
                <a:gd name="connsiteX97" fmla="*/ 2009 w 5133"/>
                <a:gd name="connsiteY97" fmla="*/ 168 h 1072"/>
                <a:gd name="connsiteX98" fmla="*/ 1962 w 5133"/>
                <a:gd name="connsiteY98" fmla="*/ 139 h 1072"/>
                <a:gd name="connsiteX99" fmla="*/ 1910 w 5133"/>
                <a:gd name="connsiteY99" fmla="*/ 116 h 1072"/>
                <a:gd name="connsiteX100" fmla="*/ 1854 w 5133"/>
                <a:gd name="connsiteY100" fmla="*/ 100 h 1072"/>
                <a:gd name="connsiteX101" fmla="*/ 1796 w 5133"/>
                <a:gd name="connsiteY101" fmla="*/ 91 h 1072"/>
                <a:gd name="connsiteX102" fmla="*/ 1732 w 5133"/>
                <a:gd name="connsiteY102" fmla="*/ 93 h 1072"/>
                <a:gd name="connsiteX103" fmla="*/ 1664 w 5133"/>
                <a:gd name="connsiteY103" fmla="*/ 104 h 1072"/>
                <a:gd name="connsiteX104" fmla="*/ 1602 w 5133"/>
                <a:gd name="connsiteY104" fmla="*/ 122 h 1072"/>
                <a:gd name="connsiteX105" fmla="*/ 1545 w 5133"/>
                <a:gd name="connsiteY105" fmla="*/ 147 h 1072"/>
                <a:gd name="connsiteX106" fmla="*/ 1491 w 5133"/>
                <a:gd name="connsiteY106" fmla="*/ 181 h 1072"/>
                <a:gd name="connsiteX107" fmla="*/ 1439 w 5133"/>
                <a:gd name="connsiteY107" fmla="*/ 218 h 1072"/>
                <a:gd name="connsiteX108" fmla="*/ 1394 w 5133"/>
                <a:gd name="connsiteY108" fmla="*/ 261 h 1072"/>
                <a:gd name="connsiteX109" fmla="*/ 1348 w 5133"/>
                <a:gd name="connsiteY109" fmla="*/ 307 h 1072"/>
                <a:gd name="connsiteX110" fmla="*/ 1307 w 5133"/>
                <a:gd name="connsiteY110" fmla="*/ 359 h 1072"/>
                <a:gd name="connsiteX111" fmla="*/ 1268 w 5133"/>
                <a:gd name="connsiteY111" fmla="*/ 413 h 1072"/>
                <a:gd name="connsiteX112" fmla="*/ 1231 w 5133"/>
                <a:gd name="connsiteY112" fmla="*/ 467 h 1072"/>
                <a:gd name="connsiteX113" fmla="*/ 1194 w 5133"/>
                <a:gd name="connsiteY113" fmla="*/ 523 h 1072"/>
                <a:gd name="connsiteX114" fmla="*/ 1156 w 5133"/>
                <a:gd name="connsiteY114" fmla="*/ 581 h 1072"/>
                <a:gd name="connsiteX115" fmla="*/ 1121 w 5133"/>
                <a:gd name="connsiteY115" fmla="*/ 637 h 1072"/>
                <a:gd name="connsiteX116" fmla="*/ 1047 w 5133"/>
                <a:gd name="connsiteY116" fmla="*/ 749 h 1072"/>
                <a:gd name="connsiteX117" fmla="*/ 1008 w 5133"/>
                <a:gd name="connsiteY117" fmla="*/ 801 h 1072"/>
                <a:gd name="connsiteX118" fmla="*/ 966 w 5133"/>
                <a:gd name="connsiteY118" fmla="*/ 850 h 1072"/>
                <a:gd name="connsiteX119" fmla="*/ 923 w 5133"/>
                <a:gd name="connsiteY119" fmla="*/ 896 h 1072"/>
                <a:gd name="connsiteX120" fmla="*/ 876 w 5133"/>
                <a:gd name="connsiteY120" fmla="*/ 937 h 1072"/>
                <a:gd name="connsiteX121" fmla="*/ 826 w 5133"/>
                <a:gd name="connsiteY121" fmla="*/ 973 h 1072"/>
                <a:gd name="connsiteX122" fmla="*/ 772 w 5133"/>
                <a:gd name="connsiteY122" fmla="*/ 1002 h 1072"/>
                <a:gd name="connsiteX123" fmla="*/ 717 w 5133"/>
                <a:gd name="connsiteY123" fmla="*/ 1025 h 1072"/>
                <a:gd name="connsiteX124" fmla="*/ 653 w 5133"/>
                <a:gd name="connsiteY124" fmla="*/ 1037 h 1072"/>
                <a:gd name="connsiteX125" fmla="*/ 587 w 5133"/>
                <a:gd name="connsiteY125" fmla="*/ 1043 h 1072"/>
                <a:gd name="connsiteX126" fmla="*/ 580 w 5133"/>
                <a:gd name="connsiteY126" fmla="*/ 1043 h 1072"/>
                <a:gd name="connsiteX127" fmla="*/ 512 w 5133"/>
                <a:gd name="connsiteY127" fmla="*/ 1039 h 1072"/>
                <a:gd name="connsiteX128" fmla="*/ 450 w 5133"/>
                <a:gd name="connsiteY128" fmla="*/ 1027 h 1072"/>
                <a:gd name="connsiteX129" fmla="*/ 392 w 5133"/>
                <a:gd name="connsiteY129" fmla="*/ 1008 h 1072"/>
                <a:gd name="connsiteX130" fmla="*/ 341 w 5133"/>
                <a:gd name="connsiteY130" fmla="*/ 983 h 1072"/>
                <a:gd name="connsiteX131" fmla="*/ 293 w 5133"/>
                <a:gd name="connsiteY131" fmla="*/ 952 h 1072"/>
                <a:gd name="connsiteX132" fmla="*/ 248 w 5133"/>
                <a:gd name="connsiteY132" fmla="*/ 915 h 1072"/>
                <a:gd name="connsiteX133" fmla="*/ 207 w 5133"/>
                <a:gd name="connsiteY133" fmla="*/ 873 h 1072"/>
                <a:gd name="connsiteX134" fmla="*/ 169 w 5133"/>
                <a:gd name="connsiteY134" fmla="*/ 828 h 1072"/>
                <a:gd name="connsiteX135" fmla="*/ 132 w 5133"/>
                <a:gd name="connsiteY135" fmla="*/ 780 h 1072"/>
                <a:gd name="connsiteX136" fmla="*/ 99 w 5133"/>
                <a:gd name="connsiteY136" fmla="*/ 728 h 1072"/>
                <a:gd name="connsiteX137" fmla="*/ 64 w 5133"/>
                <a:gd name="connsiteY137" fmla="*/ 674 h 1072"/>
                <a:gd name="connsiteX138" fmla="*/ 33 w 5133"/>
                <a:gd name="connsiteY138" fmla="*/ 618 h 1072"/>
                <a:gd name="connsiteX139" fmla="*/ 0 w 5133"/>
                <a:gd name="connsiteY139" fmla="*/ 560 h 1072"/>
                <a:gd name="connsiteX140" fmla="*/ 77 w 5133"/>
                <a:gd name="connsiteY140" fmla="*/ 516 h 1072"/>
                <a:gd name="connsiteX141" fmla="*/ 110 w 5133"/>
                <a:gd name="connsiteY141" fmla="*/ 575 h 1072"/>
                <a:gd name="connsiteX142" fmla="*/ 143 w 5133"/>
                <a:gd name="connsiteY142" fmla="*/ 631 h 1072"/>
                <a:gd name="connsiteX143" fmla="*/ 176 w 5133"/>
                <a:gd name="connsiteY143" fmla="*/ 684 h 1072"/>
                <a:gd name="connsiteX144" fmla="*/ 209 w 5133"/>
                <a:gd name="connsiteY144" fmla="*/ 736 h 1072"/>
                <a:gd name="connsiteX145" fmla="*/ 244 w 5133"/>
                <a:gd name="connsiteY145" fmla="*/ 782 h 1072"/>
                <a:gd name="connsiteX146" fmla="*/ 281 w 5133"/>
                <a:gd name="connsiteY146" fmla="*/ 825 h 1072"/>
                <a:gd name="connsiteX147" fmla="*/ 322 w 5133"/>
                <a:gd name="connsiteY147" fmla="*/ 863 h 1072"/>
                <a:gd name="connsiteX148" fmla="*/ 366 w 5133"/>
                <a:gd name="connsiteY148" fmla="*/ 894 h 1072"/>
                <a:gd name="connsiteX149" fmla="*/ 413 w 5133"/>
                <a:gd name="connsiteY149" fmla="*/ 921 h 1072"/>
                <a:gd name="connsiteX150" fmla="*/ 463 w 5133"/>
                <a:gd name="connsiteY150" fmla="*/ 940 h 1072"/>
                <a:gd name="connsiteX151" fmla="*/ 518 w 5133"/>
                <a:gd name="connsiteY151" fmla="*/ 952 h 1072"/>
                <a:gd name="connsiteX152" fmla="*/ 580 w 5133"/>
                <a:gd name="connsiteY152" fmla="*/ 956 h 1072"/>
                <a:gd name="connsiteX153" fmla="*/ 587 w 5133"/>
                <a:gd name="connsiteY153" fmla="*/ 956 h 1072"/>
                <a:gd name="connsiteX154" fmla="*/ 646 w 5133"/>
                <a:gd name="connsiteY154" fmla="*/ 950 h 1072"/>
                <a:gd name="connsiteX155" fmla="*/ 702 w 5133"/>
                <a:gd name="connsiteY155" fmla="*/ 935 h 1072"/>
                <a:gd name="connsiteX156" fmla="*/ 756 w 5133"/>
                <a:gd name="connsiteY156" fmla="*/ 913 h 1072"/>
                <a:gd name="connsiteX157" fmla="*/ 803 w 5133"/>
                <a:gd name="connsiteY157" fmla="*/ 884 h 1072"/>
                <a:gd name="connsiteX158" fmla="*/ 849 w 5133"/>
                <a:gd name="connsiteY158" fmla="*/ 846 h 1072"/>
                <a:gd name="connsiteX159" fmla="*/ 892 w 5133"/>
                <a:gd name="connsiteY159" fmla="*/ 803 h 1072"/>
                <a:gd name="connsiteX160" fmla="*/ 931 w 5133"/>
                <a:gd name="connsiteY160" fmla="*/ 755 h 1072"/>
                <a:gd name="connsiteX161" fmla="*/ 971 w 5133"/>
                <a:gd name="connsiteY161" fmla="*/ 703 h 1072"/>
                <a:gd name="connsiteX162" fmla="*/ 1010 w 5133"/>
                <a:gd name="connsiteY162" fmla="*/ 649 h 1072"/>
                <a:gd name="connsiteX163" fmla="*/ 1121 w 5133"/>
                <a:gd name="connsiteY163" fmla="*/ 475 h 1072"/>
                <a:gd name="connsiteX164" fmla="*/ 1161 w 5133"/>
                <a:gd name="connsiteY164" fmla="*/ 415 h 1072"/>
                <a:gd name="connsiteX165" fmla="*/ 1202 w 5133"/>
                <a:gd name="connsiteY165" fmla="*/ 357 h 1072"/>
                <a:gd name="connsiteX166" fmla="*/ 1245 w 5133"/>
                <a:gd name="connsiteY166" fmla="*/ 299 h 1072"/>
                <a:gd name="connsiteX167" fmla="*/ 1291 w 5133"/>
                <a:gd name="connsiteY167" fmla="*/ 245 h 1072"/>
                <a:gd name="connsiteX168" fmla="*/ 1338 w 5133"/>
                <a:gd name="connsiteY168" fmla="*/ 193 h 1072"/>
                <a:gd name="connsiteX169" fmla="*/ 1392 w 5133"/>
                <a:gd name="connsiteY169" fmla="*/ 145 h 1072"/>
                <a:gd name="connsiteX170" fmla="*/ 1447 w 5133"/>
                <a:gd name="connsiteY170" fmla="*/ 104 h 1072"/>
                <a:gd name="connsiteX171" fmla="*/ 1509 w 5133"/>
                <a:gd name="connsiteY171" fmla="*/ 69 h 1072"/>
                <a:gd name="connsiteX172" fmla="*/ 1575 w 5133"/>
                <a:gd name="connsiteY172" fmla="*/ 40 h 1072"/>
                <a:gd name="connsiteX173" fmla="*/ 1648 w 5133"/>
                <a:gd name="connsiteY173" fmla="*/ 19 h 1072"/>
                <a:gd name="connsiteX174" fmla="*/ 1726 w 5133"/>
                <a:gd name="connsiteY174" fmla="*/ 6 h 1072"/>
                <a:gd name="connsiteX175" fmla="*/ 1796 w 5133"/>
                <a:gd name="connsiteY175" fmla="*/ 4 h 1072"/>
                <a:gd name="connsiteX176" fmla="*/ 1862 w 5133"/>
                <a:gd name="connsiteY176" fmla="*/ 13 h 1072"/>
                <a:gd name="connsiteX177" fmla="*/ 1922 w 5133"/>
                <a:gd name="connsiteY177" fmla="*/ 27 h 1072"/>
                <a:gd name="connsiteX178" fmla="*/ 1980 w 5133"/>
                <a:gd name="connsiteY178" fmla="*/ 50 h 1072"/>
                <a:gd name="connsiteX179" fmla="*/ 2034 w 5133"/>
                <a:gd name="connsiteY179" fmla="*/ 81 h 1072"/>
                <a:gd name="connsiteX180" fmla="*/ 2083 w 5133"/>
                <a:gd name="connsiteY180" fmla="*/ 116 h 1072"/>
                <a:gd name="connsiteX181" fmla="*/ 2129 w 5133"/>
                <a:gd name="connsiteY181" fmla="*/ 158 h 1072"/>
                <a:gd name="connsiteX182" fmla="*/ 2174 w 5133"/>
                <a:gd name="connsiteY182" fmla="*/ 203 h 1072"/>
                <a:gd name="connsiteX183" fmla="*/ 2216 w 5133"/>
                <a:gd name="connsiteY183" fmla="*/ 251 h 1072"/>
                <a:gd name="connsiteX184" fmla="*/ 2255 w 5133"/>
                <a:gd name="connsiteY184" fmla="*/ 303 h 1072"/>
                <a:gd name="connsiteX185" fmla="*/ 2292 w 5133"/>
                <a:gd name="connsiteY185" fmla="*/ 357 h 1072"/>
                <a:gd name="connsiteX186" fmla="*/ 2327 w 5133"/>
                <a:gd name="connsiteY186" fmla="*/ 413 h 1072"/>
                <a:gd name="connsiteX187" fmla="*/ 2362 w 5133"/>
                <a:gd name="connsiteY187" fmla="*/ 467 h 1072"/>
                <a:gd name="connsiteX188" fmla="*/ 2395 w 5133"/>
                <a:gd name="connsiteY188" fmla="*/ 523 h 1072"/>
                <a:gd name="connsiteX189" fmla="*/ 2432 w 5133"/>
                <a:gd name="connsiteY189" fmla="*/ 585 h 1072"/>
                <a:gd name="connsiteX190" fmla="*/ 2469 w 5133"/>
                <a:gd name="connsiteY190" fmla="*/ 643 h 1072"/>
                <a:gd name="connsiteX191" fmla="*/ 2509 w 5133"/>
                <a:gd name="connsiteY191" fmla="*/ 701 h 1072"/>
                <a:gd name="connsiteX192" fmla="*/ 2546 w 5133"/>
                <a:gd name="connsiteY192" fmla="*/ 755 h 1072"/>
                <a:gd name="connsiteX193" fmla="*/ 2587 w 5133"/>
                <a:gd name="connsiteY193" fmla="*/ 805 h 1072"/>
                <a:gd name="connsiteX194" fmla="*/ 2628 w 5133"/>
                <a:gd name="connsiteY194" fmla="*/ 848 h 1072"/>
                <a:gd name="connsiteX195" fmla="*/ 2672 w 5133"/>
                <a:gd name="connsiteY195" fmla="*/ 886 h 1072"/>
                <a:gd name="connsiteX196" fmla="*/ 2717 w 5133"/>
                <a:gd name="connsiteY196" fmla="*/ 917 h 1072"/>
                <a:gd name="connsiteX197" fmla="*/ 2767 w 5133"/>
                <a:gd name="connsiteY197" fmla="*/ 940 h 1072"/>
                <a:gd name="connsiteX198" fmla="*/ 2820 w 5133"/>
                <a:gd name="connsiteY198" fmla="*/ 952 h 1072"/>
                <a:gd name="connsiteX199" fmla="*/ 2876 w 5133"/>
                <a:gd name="connsiteY199" fmla="*/ 956 h 1072"/>
                <a:gd name="connsiteX200" fmla="*/ 2932 w 5133"/>
                <a:gd name="connsiteY200" fmla="*/ 950 h 1072"/>
                <a:gd name="connsiteX201" fmla="*/ 2982 w 5133"/>
                <a:gd name="connsiteY201" fmla="*/ 935 h 1072"/>
                <a:gd name="connsiteX202" fmla="*/ 3029 w 5133"/>
                <a:gd name="connsiteY202" fmla="*/ 915 h 1072"/>
                <a:gd name="connsiteX203" fmla="*/ 3072 w 5133"/>
                <a:gd name="connsiteY203" fmla="*/ 884 h 1072"/>
                <a:gd name="connsiteX204" fmla="*/ 3112 w 5133"/>
                <a:gd name="connsiteY204" fmla="*/ 848 h 1072"/>
                <a:gd name="connsiteX205" fmla="*/ 3149 w 5133"/>
                <a:gd name="connsiteY205" fmla="*/ 807 h 1072"/>
                <a:gd name="connsiteX206" fmla="*/ 3184 w 5133"/>
                <a:gd name="connsiteY206" fmla="*/ 759 h 1072"/>
                <a:gd name="connsiteX207" fmla="*/ 3217 w 5133"/>
                <a:gd name="connsiteY207" fmla="*/ 709 h 1072"/>
                <a:gd name="connsiteX208" fmla="*/ 3250 w 5133"/>
                <a:gd name="connsiteY208" fmla="*/ 655 h 1072"/>
                <a:gd name="connsiteX209" fmla="*/ 3283 w 5133"/>
                <a:gd name="connsiteY209" fmla="*/ 597 h 1072"/>
                <a:gd name="connsiteX210" fmla="*/ 3316 w 5133"/>
                <a:gd name="connsiteY210" fmla="*/ 537 h 1072"/>
                <a:gd name="connsiteX211" fmla="*/ 3345 w 5133"/>
                <a:gd name="connsiteY211" fmla="*/ 483 h 1072"/>
                <a:gd name="connsiteX212" fmla="*/ 3407 w 5133"/>
                <a:gd name="connsiteY212" fmla="*/ 375 h 1072"/>
                <a:gd name="connsiteX213" fmla="*/ 3477 w 5133"/>
                <a:gd name="connsiteY213" fmla="*/ 272 h 1072"/>
                <a:gd name="connsiteX214" fmla="*/ 3514 w 5133"/>
                <a:gd name="connsiteY214" fmla="*/ 224 h 1072"/>
                <a:gd name="connsiteX215" fmla="*/ 3555 w 5133"/>
                <a:gd name="connsiteY215" fmla="*/ 178 h 1072"/>
                <a:gd name="connsiteX216" fmla="*/ 3599 w 5133"/>
                <a:gd name="connsiteY216" fmla="*/ 137 h 1072"/>
                <a:gd name="connsiteX217" fmla="*/ 3646 w 5133"/>
                <a:gd name="connsiteY217" fmla="*/ 100 h 1072"/>
                <a:gd name="connsiteX218" fmla="*/ 3698 w 5133"/>
                <a:gd name="connsiteY218" fmla="*/ 66 h 1072"/>
                <a:gd name="connsiteX219" fmla="*/ 3756 w 5133"/>
                <a:gd name="connsiteY219" fmla="*/ 40 h 1072"/>
                <a:gd name="connsiteX220" fmla="*/ 3816 w 5133"/>
                <a:gd name="connsiteY220" fmla="*/ 19 h 1072"/>
                <a:gd name="connsiteX221" fmla="*/ 3882 w 5133"/>
                <a:gd name="connsiteY221" fmla="*/ 6 h 1072"/>
                <a:gd name="connsiteX222" fmla="*/ 3954 w 5133"/>
                <a:gd name="connsiteY222" fmla="*/ 0 h 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Lst>
              <a:rect l="l" t="t" r="r" b="b"/>
              <a:pathLst>
                <a:path w="5133" h="1072">
                  <a:moveTo>
                    <a:pt x="3954" y="0"/>
                  </a:moveTo>
                  <a:lnTo>
                    <a:pt x="4004" y="0"/>
                  </a:lnTo>
                  <a:cubicBezTo>
                    <a:pt x="4013" y="1"/>
                    <a:pt x="4023" y="3"/>
                    <a:pt x="4032" y="4"/>
                  </a:cubicBezTo>
                  <a:lnTo>
                    <a:pt x="4063" y="13"/>
                  </a:lnTo>
                  <a:cubicBezTo>
                    <a:pt x="4076" y="16"/>
                    <a:pt x="4088" y="20"/>
                    <a:pt x="4101" y="23"/>
                  </a:cubicBezTo>
                  <a:cubicBezTo>
                    <a:pt x="4115" y="29"/>
                    <a:pt x="4128" y="34"/>
                    <a:pt x="4142" y="40"/>
                  </a:cubicBezTo>
                  <a:cubicBezTo>
                    <a:pt x="4156" y="47"/>
                    <a:pt x="4171" y="53"/>
                    <a:pt x="4185" y="60"/>
                  </a:cubicBezTo>
                  <a:cubicBezTo>
                    <a:pt x="4201" y="70"/>
                    <a:pt x="4217" y="79"/>
                    <a:pt x="4233" y="89"/>
                  </a:cubicBezTo>
                  <a:cubicBezTo>
                    <a:pt x="4249" y="101"/>
                    <a:pt x="4266" y="113"/>
                    <a:pt x="4282" y="125"/>
                  </a:cubicBezTo>
                  <a:cubicBezTo>
                    <a:pt x="4299" y="140"/>
                    <a:pt x="4315" y="155"/>
                    <a:pt x="4332" y="170"/>
                  </a:cubicBezTo>
                  <a:lnTo>
                    <a:pt x="4383" y="224"/>
                  </a:lnTo>
                  <a:cubicBezTo>
                    <a:pt x="4400" y="245"/>
                    <a:pt x="4418" y="265"/>
                    <a:pt x="4435" y="286"/>
                  </a:cubicBezTo>
                  <a:cubicBezTo>
                    <a:pt x="4452" y="311"/>
                    <a:pt x="4470" y="336"/>
                    <a:pt x="4487" y="361"/>
                  </a:cubicBezTo>
                  <a:lnTo>
                    <a:pt x="4538" y="448"/>
                  </a:lnTo>
                  <a:cubicBezTo>
                    <a:pt x="4555" y="481"/>
                    <a:pt x="4573" y="515"/>
                    <a:pt x="4590" y="548"/>
                  </a:cubicBezTo>
                  <a:cubicBezTo>
                    <a:pt x="4605" y="576"/>
                    <a:pt x="4620" y="605"/>
                    <a:pt x="4635" y="633"/>
                  </a:cubicBezTo>
                  <a:cubicBezTo>
                    <a:pt x="4650" y="657"/>
                    <a:pt x="4666" y="681"/>
                    <a:pt x="4681" y="705"/>
                  </a:cubicBezTo>
                  <a:lnTo>
                    <a:pt x="4728" y="767"/>
                  </a:lnTo>
                  <a:cubicBezTo>
                    <a:pt x="4744" y="784"/>
                    <a:pt x="4760" y="802"/>
                    <a:pt x="4776" y="819"/>
                  </a:cubicBezTo>
                  <a:cubicBezTo>
                    <a:pt x="4791" y="834"/>
                    <a:pt x="4806" y="848"/>
                    <a:pt x="4821" y="863"/>
                  </a:cubicBezTo>
                  <a:cubicBezTo>
                    <a:pt x="4837" y="875"/>
                    <a:pt x="4853" y="886"/>
                    <a:pt x="4869" y="898"/>
                  </a:cubicBezTo>
                  <a:cubicBezTo>
                    <a:pt x="4883" y="908"/>
                    <a:pt x="4898" y="917"/>
                    <a:pt x="4912" y="927"/>
                  </a:cubicBezTo>
                  <a:cubicBezTo>
                    <a:pt x="4926" y="934"/>
                    <a:pt x="4941" y="941"/>
                    <a:pt x="4955" y="948"/>
                  </a:cubicBezTo>
                  <a:cubicBezTo>
                    <a:pt x="4967" y="953"/>
                    <a:pt x="4980" y="957"/>
                    <a:pt x="4992" y="962"/>
                  </a:cubicBezTo>
                  <a:cubicBezTo>
                    <a:pt x="5005" y="966"/>
                    <a:pt x="5017" y="969"/>
                    <a:pt x="5030" y="973"/>
                  </a:cubicBezTo>
                  <a:cubicBezTo>
                    <a:pt x="5040" y="976"/>
                    <a:pt x="5049" y="978"/>
                    <a:pt x="5059" y="981"/>
                  </a:cubicBezTo>
                  <a:cubicBezTo>
                    <a:pt x="5068" y="982"/>
                    <a:pt x="5076" y="982"/>
                    <a:pt x="5085" y="983"/>
                  </a:cubicBezTo>
                  <a:cubicBezTo>
                    <a:pt x="5091" y="984"/>
                    <a:pt x="5098" y="984"/>
                    <a:pt x="5104" y="985"/>
                  </a:cubicBezTo>
                  <a:lnTo>
                    <a:pt x="5125" y="985"/>
                  </a:lnTo>
                  <a:cubicBezTo>
                    <a:pt x="5128" y="1014"/>
                    <a:pt x="5130" y="1043"/>
                    <a:pt x="5133" y="1072"/>
                  </a:cubicBezTo>
                  <a:lnTo>
                    <a:pt x="5098" y="1072"/>
                  </a:lnTo>
                  <a:cubicBezTo>
                    <a:pt x="5089" y="1071"/>
                    <a:pt x="5080" y="1071"/>
                    <a:pt x="5071" y="1070"/>
                  </a:cubicBezTo>
                  <a:lnTo>
                    <a:pt x="5040" y="1064"/>
                  </a:lnTo>
                  <a:cubicBezTo>
                    <a:pt x="5028" y="1061"/>
                    <a:pt x="5015" y="1059"/>
                    <a:pt x="5003" y="1056"/>
                  </a:cubicBezTo>
                  <a:cubicBezTo>
                    <a:pt x="4989" y="1052"/>
                    <a:pt x="4975" y="1047"/>
                    <a:pt x="4961" y="1043"/>
                  </a:cubicBezTo>
                  <a:lnTo>
                    <a:pt x="4916" y="1025"/>
                  </a:lnTo>
                  <a:cubicBezTo>
                    <a:pt x="4900" y="1017"/>
                    <a:pt x="4885" y="1010"/>
                    <a:pt x="4869" y="1002"/>
                  </a:cubicBezTo>
                  <a:cubicBezTo>
                    <a:pt x="4852" y="992"/>
                    <a:pt x="4836" y="981"/>
                    <a:pt x="4819" y="971"/>
                  </a:cubicBezTo>
                  <a:lnTo>
                    <a:pt x="4767" y="931"/>
                  </a:lnTo>
                  <a:cubicBezTo>
                    <a:pt x="4750" y="914"/>
                    <a:pt x="4733" y="898"/>
                    <a:pt x="4716" y="881"/>
                  </a:cubicBezTo>
                  <a:cubicBezTo>
                    <a:pt x="4698" y="862"/>
                    <a:pt x="4680" y="842"/>
                    <a:pt x="4662" y="823"/>
                  </a:cubicBezTo>
                  <a:cubicBezTo>
                    <a:pt x="4645" y="800"/>
                    <a:pt x="4628" y="778"/>
                    <a:pt x="4611" y="755"/>
                  </a:cubicBezTo>
                  <a:cubicBezTo>
                    <a:pt x="4594" y="729"/>
                    <a:pt x="4578" y="702"/>
                    <a:pt x="4561" y="676"/>
                  </a:cubicBezTo>
                  <a:lnTo>
                    <a:pt x="4513" y="583"/>
                  </a:lnTo>
                  <a:cubicBezTo>
                    <a:pt x="4497" y="551"/>
                    <a:pt x="4480" y="519"/>
                    <a:pt x="4464" y="487"/>
                  </a:cubicBezTo>
                  <a:cubicBezTo>
                    <a:pt x="4447" y="459"/>
                    <a:pt x="4431" y="432"/>
                    <a:pt x="4414" y="404"/>
                  </a:cubicBezTo>
                  <a:cubicBezTo>
                    <a:pt x="4398" y="381"/>
                    <a:pt x="4381" y="359"/>
                    <a:pt x="4365" y="336"/>
                  </a:cubicBezTo>
                  <a:cubicBezTo>
                    <a:pt x="4348" y="316"/>
                    <a:pt x="4332" y="296"/>
                    <a:pt x="4315" y="276"/>
                  </a:cubicBezTo>
                  <a:cubicBezTo>
                    <a:pt x="4299" y="260"/>
                    <a:pt x="4284" y="244"/>
                    <a:pt x="4268" y="228"/>
                  </a:cubicBezTo>
                  <a:cubicBezTo>
                    <a:pt x="4253" y="215"/>
                    <a:pt x="4237" y="202"/>
                    <a:pt x="4222" y="189"/>
                  </a:cubicBezTo>
                  <a:cubicBezTo>
                    <a:pt x="4208" y="179"/>
                    <a:pt x="4195" y="168"/>
                    <a:pt x="4181" y="158"/>
                  </a:cubicBezTo>
                  <a:cubicBezTo>
                    <a:pt x="4168" y="150"/>
                    <a:pt x="4155" y="143"/>
                    <a:pt x="4142" y="135"/>
                  </a:cubicBezTo>
                  <a:cubicBezTo>
                    <a:pt x="4125" y="127"/>
                    <a:pt x="4109" y="120"/>
                    <a:pt x="4092" y="112"/>
                  </a:cubicBezTo>
                  <a:cubicBezTo>
                    <a:pt x="4078" y="107"/>
                    <a:pt x="4063" y="103"/>
                    <a:pt x="4049" y="98"/>
                  </a:cubicBezTo>
                  <a:lnTo>
                    <a:pt x="4014" y="89"/>
                  </a:lnTo>
                  <a:cubicBezTo>
                    <a:pt x="4004" y="88"/>
                    <a:pt x="3995" y="88"/>
                    <a:pt x="3985" y="87"/>
                  </a:cubicBezTo>
                  <a:lnTo>
                    <a:pt x="3958" y="87"/>
                  </a:lnTo>
                  <a:lnTo>
                    <a:pt x="3892" y="93"/>
                  </a:lnTo>
                  <a:cubicBezTo>
                    <a:pt x="3871" y="97"/>
                    <a:pt x="3851" y="102"/>
                    <a:pt x="3830" y="106"/>
                  </a:cubicBezTo>
                  <a:lnTo>
                    <a:pt x="3774" y="127"/>
                  </a:lnTo>
                  <a:lnTo>
                    <a:pt x="3723" y="154"/>
                  </a:lnTo>
                  <a:lnTo>
                    <a:pt x="3675" y="187"/>
                  </a:lnTo>
                  <a:lnTo>
                    <a:pt x="3632" y="224"/>
                  </a:lnTo>
                  <a:cubicBezTo>
                    <a:pt x="3619" y="239"/>
                    <a:pt x="3606" y="253"/>
                    <a:pt x="3593" y="268"/>
                  </a:cubicBezTo>
                  <a:cubicBezTo>
                    <a:pt x="3580" y="283"/>
                    <a:pt x="3566" y="298"/>
                    <a:pt x="3553" y="313"/>
                  </a:cubicBezTo>
                  <a:cubicBezTo>
                    <a:pt x="3541" y="330"/>
                    <a:pt x="3530" y="346"/>
                    <a:pt x="3518" y="363"/>
                  </a:cubicBezTo>
                  <a:cubicBezTo>
                    <a:pt x="3507" y="380"/>
                    <a:pt x="3496" y="398"/>
                    <a:pt x="3485" y="415"/>
                  </a:cubicBezTo>
                  <a:cubicBezTo>
                    <a:pt x="3464" y="451"/>
                    <a:pt x="3444" y="487"/>
                    <a:pt x="3423" y="523"/>
                  </a:cubicBezTo>
                  <a:lnTo>
                    <a:pt x="3330" y="691"/>
                  </a:lnTo>
                  <a:cubicBezTo>
                    <a:pt x="3319" y="710"/>
                    <a:pt x="3308" y="728"/>
                    <a:pt x="3297" y="747"/>
                  </a:cubicBezTo>
                  <a:cubicBezTo>
                    <a:pt x="3285" y="764"/>
                    <a:pt x="3274" y="782"/>
                    <a:pt x="3262" y="799"/>
                  </a:cubicBezTo>
                  <a:cubicBezTo>
                    <a:pt x="3250" y="815"/>
                    <a:pt x="3239" y="832"/>
                    <a:pt x="3227" y="848"/>
                  </a:cubicBezTo>
                  <a:cubicBezTo>
                    <a:pt x="3214" y="863"/>
                    <a:pt x="3201" y="879"/>
                    <a:pt x="3188" y="894"/>
                  </a:cubicBezTo>
                  <a:lnTo>
                    <a:pt x="3147" y="935"/>
                  </a:lnTo>
                  <a:cubicBezTo>
                    <a:pt x="3132" y="947"/>
                    <a:pt x="3116" y="959"/>
                    <a:pt x="3101" y="971"/>
                  </a:cubicBezTo>
                  <a:cubicBezTo>
                    <a:pt x="3085" y="981"/>
                    <a:pt x="3068" y="990"/>
                    <a:pt x="3052" y="1000"/>
                  </a:cubicBezTo>
                  <a:cubicBezTo>
                    <a:pt x="3035" y="1007"/>
                    <a:pt x="3017" y="1015"/>
                    <a:pt x="3000" y="1022"/>
                  </a:cubicBezTo>
                  <a:lnTo>
                    <a:pt x="2942" y="1037"/>
                  </a:lnTo>
                  <a:lnTo>
                    <a:pt x="2878" y="1043"/>
                  </a:lnTo>
                  <a:lnTo>
                    <a:pt x="2870" y="1043"/>
                  </a:lnTo>
                  <a:cubicBezTo>
                    <a:pt x="2849" y="1042"/>
                    <a:pt x="2829" y="1040"/>
                    <a:pt x="2808" y="1039"/>
                  </a:cubicBezTo>
                  <a:cubicBezTo>
                    <a:pt x="2788" y="1034"/>
                    <a:pt x="2768" y="1030"/>
                    <a:pt x="2748" y="1025"/>
                  </a:cubicBezTo>
                  <a:cubicBezTo>
                    <a:pt x="2730" y="1017"/>
                    <a:pt x="2713" y="1010"/>
                    <a:pt x="2695" y="1002"/>
                  </a:cubicBezTo>
                  <a:cubicBezTo>
                    <a:pt x="2678" y="992"/>
                    <a:pt x="2660" y="983"/>
                    <a:pt x="2643" y="973"/>
                  </a:cubicBezTo>
                  <a:cubicBezTo>
                    <a:pt x="2627" y="960"/>
                    <a:pt x="2611" y="948"/>
                    <a:pt x="2595" y="935"/>
                  </a:cubicBezTo>
                  <a:cubicBezTo>
                    <a:pt x="2581" y="921"/>
                    <a:pt x="2566" y="908"/>
                    <a:pt x="2552" y="894"/>
                  </a:cubicBezTo>
                  <a:cubicBezTo>
                    <a:pt x="2538" y="878"/>
                    <a:pt x="2523" y="862"/>
                    <a:pt x="2509" y="846"/>
                  </a:cubicBezTo>
                  <a:cubicBezTo>
                    <a:pt x="2496" y="829"/>
                    <a:pt x="2482" y="813"/>
                    <a:pt x="2469" y="796"/>
                  </a:cubicBezTo>
                  <a:cubicBezTo>
                    <a:pt x="2456" y="777"/>
                    <a:pt x="2443" y="759"/>
                    <a:pt x="2430" y="740"/>
                  </a:cubicBezTo>
                  <a:cubicBezTo>
                    <a:pt x="2418" y="721"/>
                    <a:pt x="2405" y="703"/>
                    <a:pt x="2393" y="684"/>
                  </a:cubicBezTo>
                  <a:lnTo>
                    <a:pt x="2288" y="510"/>
                  </a:lnTo>
                  <a:cubicBezTo>
                    <a:pt x="2276" y="491"/>
                    <a:pt x="2263" y="471"/>
                    <a:pt x="2251" y="452"/>
                  </a:cubicBezTo>
                  <a:cubicBezTo>
                    <a:pt x="2238" y="433"/>
                    <a:pt x="2226" y="415"/>
                    <a:pt x="2213" y="396"/>
                  </a:cubicBezTo>
                  <a:cubicBezTo>
                    <a:pt x="2201" y="378"/>
                    <a:pt x="2188" y="360"/>
                    <a:pt x="2176" y="342"/>
                  </a:cubicBezTo>
                  <a:cubicBezTo>
                    <a:pt x="2163" y="326"/>
                    <a:pt x="2150" y="309"/>
                    <a:pt x="2137" y="293"/>
                  </a:cubicBezTo>
                  <a:cubicBezTo>
                    <a:pt x="2123" y="278"/>
                    <a:pt x="2110" y="262"/>
                    <a:pt x="2096" y="247"/>
                  </a:cubicBezTo>
                  <a:lnTo>
                    <a:pt x="2054" y="205"/>
                  </a:lnTo>
                  <a:cubicBezTo>
                    <a:pt x="2039" y="193"/>
                    <a:pt x="2024" y="180"/>
                    <a:pt x="2009" y="168"/>
                  </a:cubicBezTo>
                  <a:lnTo>
                    <a:pt x="1962" y="139"/>
                  </a:lnTo>
                  <a:cubicBezTo>
                    <a:pt x="1945" y="131"/>
                    <a:pt x="1927" y="124"/>
                    <a:pt x="1910" y="116"/>
                  </a:cubicBezTo>
                  <a:cubicBezTo>
                    <a:pt x="1891" y="111"/>
                    <a:pt x="1873" y="105"/>
                    <a:pt x="1854" y="100"/>
                  </a:cubicBezTo>
                  <a:lnTo>
                    <a:pt x="1796" y="91"/>
                  </a:lnTo>
                  <a:cubicBezTo>
                    <a:pt x="1775" y="92"/>
                    <a:pt x="1753" y="92"/>
                    <a:pt x="1732" y="93"/>
                  </a:cubicBezTo>
                  <a:cubicBezTo>
                    <a:pt x="1709" y="97"/>
                    <a:pt x="1687" y="100"/>
                    <a:pt x="1664" y="104"/>
                  </a:cubicBezTo>
                  <a:lnTo>
                    <a:pt x="1602" y="122"/>
                  </a:lnTo>
                  <a:cubicBezTo>
                    <a:pt x="1583" y="130"/>
                    <a:pt x="1564" y="139"/>
                    <a:pt x="1545" y="147"/>
                  </a:cubicBezTo>
                  <a:cubicBezTo>
                    <a:pt x="1527" y="158"/>
                    <a:pt x="1509" y="170"/>
                    <a:pt x="1491" y="181"/>
                  </a:cubicBezTo>
                  <a:lnTo>
                    <a:pt x="1439" y="218"/>
                  </a:lnTo>
                  <a:cubicBezTo>
                    <a:pt x="1424" y="232"/>
                    <a:pt x="1409" y="247"/>
                    <a:pt x="1394" y="261"/>
                  </a:cubicBezTo>
                  <a:lnTo>
                    <a:pt x="1348" y="307"/>
                  </a:lnTo>
                  <a:cubicBezTo>
                    <a:pt x="1334" y="324"/>
                    <a:pt x="1321" y="342"/>
                    <a:pt x="1307" y="359"/>
                  </a:cubicBezTo>
                  <a:lnTo>
                    <a:pt x="1268" y="413"/>
                  </a:lnTo>
                  <a:cubicBezTo>
                    <a:pt x="1256" y="431"/>
                    <a:pt x="1243" y="449"/>
                    <a:pt x="1231" y="467"/>
                  </a:cubicBezTo>
                  <a:cubicBezTo>
                    <a:pt x="1219" y="486"/>
                    <a:pt x="1206" y="504"/>
                    <a:pt x="1194" y="523"/>
                  </a:cubicBezTo>
                  <a:cubicBezTo>
                    <a:pt x="1181" y="542"/>
                    <a:pt x="1169" y="562"/>
                    <a:pt x="1156" y="581"/>
                  </a:cubicBezTo>
                  <a:cubicBezTo>
                    <a:pt x="1144" y="600"/>
                    <a:pt x="1133" y="618"/>
                    <a:pt x="1121" y="637"/>
                  </a:cubicBezTo>
                  <a:cubicBezTo>
                    <a:pt x="1096" y="674"/>
                    <a:pt x="1072" y="712"/>
                    <a:pt x="1047" y="749"/>
                  </a:cubicBezTo>
                  <a:cubicBezTo>
                    <a:pt x="1034" y="766"/>
                    <a:pt x="1021" y="784"/>
                    <a:pt x="1008" y="801"/>
                  </a:cubicBezTo>
                  <a:cubicBezTo>
                    <a:pt x="994" y="817"/>
                    <a:pt x="980" y="834"/>
                    <a:pt x="966" y="850"/>
                  </a:cubicBezTo>
                  <a:lnTo>
                    <a:pt x="923" y="896"/>
                  </a:lnTo>
                  <a:lnTo>
                    <a:pt x="876" y="937"/>
                  </a:lnTo>
                  <a:cubicBezTo>
                    <a:pt x="859" y="949"/>
                    <a:pt x="843" y="961"/>
                    <a:pt x="826" y="973"/>
                  </a:cubicBezTo>
                  <a:cubicBezTo>
                    <a:pt x="808" y="983"/>
                    <a:pt x="790" y="992"/>
                    <a:pt x="772" y="1002"/>
                  </a:cubicBezTo>
                  <a:cubicBezTo>
                    <a:pt x="754" y="1010"/>
                    <a:pt x="735" y="1017"/>
                    <a:pt x="717" y="1025"/>
                  </a:cubicBezTo>
                  <a:lnTo>
                    <a:pt x="653" y="1037"/>
                  </a:lnTo>
                  <a:lnTo>
                    <a:pt x="587" y="1043"/>
                  </a:lnTo>
                  <a:lnTo>
                    <a:pt x="580" y="1043"/>
                  </a:lnTo>
                  <a:cubicBezTo>
                    <a:pt x="557" y="1042"/>
                    <a:pt x="535" y="1040"/>
                    <a:pt x="512" y="1039"/>
                  </a:cubicBezTo>
                  <a:lnTo>
                    <a:pt x="450" y="1027"/>
                  </a:lnTo>
                  <a:cubicBezTo>
                    <a:pt x="431" y="1021"/>
                    <a:pt x="411" y="1014"/>
                    <a:pt x="392" y="1008"/>
                  </a:cubicBezTo>
                  <a:cubicBezTo>
                    <a:pt x="375" y="1000"/>
                    <a:pt x="358" y="991"/>
                    <a:pt x="341" y="983"/>
                  </a:cubicBezTo>
                  <a:cubicBezTo>
                    <a:pt x="325" y="973"/>
                    <a:pt x="309" y="962"/>
                    <a:pt x="293" y="952"/>
                  </a:cubicBezTo>
                  <a:cubicBezTo>
                    <a:pt x="278" y="940"/>
                    <a:pt x="263" y="927"/>
                    <a:pt x="248" y="915"/>
                  </a:cubicBezTo>
                  <a:cubicBezTo>
                    <a:pt x="234" y="901"/>
                    <a:pt x="221" y="887"/>
                    <a:pt x="207" y="873"/>
                  </a:cubicBezTo>
                  <a:cubicBezTo>
                    <a:pt x="194" y="858"/>
                    <a:pt x="182" y="843"/>
                    <a:pt x="169" y="828"/>
                  </a:cubicBezTo>
                  <a:cubicBezTo>
                    <a:pt x="157" y="812"/>
                    <a:pt x="144" y="796"/>
                    <a:pt x="132" y="780"/>
                  </a:cubicBezTo>
                  <a:cubicBezTo>
                    <a:pt x="121" y="763"/>
                    <a:pt x="110" y="745"/>
                    <a:pt x="99" y="728"/>
                  </a:cubicBezTo>
                  <a:cubicBezTo>
                    <a:pt x="87" y="710"/>
                    <a:pt x="76" y="692"/>
                    <a:pt x="64" y="674"/>
                  </a:cubicBezTo>
                  <a:cubicBezTo>
                    <a:pt x="54" y="655"/>
                    <a:pt x="43" y="637"/>
                    <a:pt x="33" y="618"/>
                  </a:cubicBezTo>
                  <a:cubicBezTo>
                    <a:pt x="22" y="599"/>
                    <a:pt x="11" y="579"/>
                    <a:pt x="0" y="560"/>
                  </a:cubicBezTo>
                  <a:cubicBezTo>
                    <a:pt x="7" y="543"/>
                    <a:pt x="59" y="514"/>
                    <a:pt x="77" y="516"/>
                  </a:cubicBezTo>
                  <a:cubicBezTo>
                    <a:pt x="88" y="536"/>
                    <a:pt x="99" y="555"/>
                    <a:pt x="110" y="575"/>
                  </a:cubicBezTo>
                  <a:cubicBezTo>
                    <a:pt x="121" y="594"/>
                    <a:pt x="132" y="612"/>
                    <a:pt x="143" y="631"/>
                  </a:cubicBezTo>
                  <a:cubicBezTo>
                    <a:pt x="154" y="649"/>
                    <a:pt x="165" y="666"/>
                    <a:pt x="176" y="684"/>
                  </a:cubicBezTo>
                  <a:cubicBezTo>
                    <a:pt x="187" y="701"/>
                    <a:pt x="198" y="719"/>
                    <a:pt x="209" y="736"/>
                  </a:cubicBezTo>
                  <a:cubicBezTo>
                    <a:pt x="221" y="751"/>
                    <a:pt x="232" y="767"/>
                    <a:pt x="244" y="782"/>
                  </a:cubicBezTo>
                  <a:lnTo>
                    <a:pt x="281" y="825"/>
                  </a:lnTo>
                  <a:lnTo>
                    <a:pt x="322" y="863"/>
                  </a:lnTo>
                  <a:cubicBezTo>
                    <a:pt x="337" y="873"/>
                    <a:pt x="351" y="884"/>
                    <a:pt x="366" y="894"/>
                  </a:cubicBezTo>
                  <a:cubicBezTo>
                    <a:pt x="382" y="903"/>
                    <a:pt x="397" y="912"/>
                    <a:pt x="413" y="921"/>
                  </a:cubicBezTo>
                  <a:cubicBezTo>
                    <a:pt x="430" y="927"/>
                    <a:pt x="446" y="934"/>
                    <a:pt x="463" y="940"/>
                  </a:cubicBezTo>
                  <a:lnTo>
                    <a:pt x="518" y="952"/>
                  </a:lnTo>
                  <a:cubicBezTo>
                    <a:pt x="539" y="953"/>
                    <a:pt x="559" y="955"/>
                    <a:pt x="580" y="956"/>
                  </a:cubicBezTo>
                  <a:lnTo>
                    <a:pt x="587" y="956"/>
                  </a:lnTo>
                  <a:lnTo>
                    <a:pt x="646" y="950"/>
                  </a:lnTo>
                  <a:lnTo>
                    <a:pt x="702" y="935"/>
                  </a:lnTo>
                  <a:cubicBezTo>
                    <a:pt x="720" y="928"/>
                    <a:pt x="738" y="920"/>
                    <a:pt x="756" y="913"/>
                  </a:cubicBezTo>
                  <a:lnTo>
                    <a:pt x="803" y="884"/>
                  </a:lnTo>
                  <a:cubicBezTo>
                    <a:pt x="818" y="871"/>
                    <a:pt x="834" y="859"/>
                    <a:pt x="849" y="846"/>
                  </a:cubicBezTo>
                  <a:lnTo>
                    <a:pt x="892" y="803"/>
                  </a:lnTo>
                  <a:lnTo>
                    <a:pt x="931" y="755"/>
                  </a:lnTo>
                  <a:lnTo>
                    <a:pt x="971" y="703"/>
                  </a:lnTo>
                  <a:lnTo>
                    <a:pt x="1010" y="649"/>
                  </a:lnTo>
                  <a:lnTo>
                    <a:pt x="1121" y="475"/>
                  </a:lnTo>
                  <a:cubicBezTo>
                    <a:pt x="1134" y="455"/>
                    <a:pt x="1148" y="435"/>
                    <a:pt x="1161" y="415"/>
                  </a:cubicBezTo>
                  <a:cubicBezTo>
                    <a:pt x="1175" y="396"/>
                    <a:pt x="1188" y="376"/>
                    <a:pt x="1202" y="357"/>
                  </a:cubicBezTo>
                  <a:lnTo>
                    <a:pt x="1245" y="299"/>
                  </a:lnTo>
                  <a:cubicBezTo>
                    <a:pt x="1260" y="281"/>
                    <a:pt x="1276" y="263"/>
                    <a:pt x="1291" y="245"/>
                  </a:cubicBezTo>
                  <a:cubicBezTo>
                    <a:pt x="1307" y="228"/>
                    <a:pt x="1322" y="210"/>
                    <a:pt x="1338" y="193"/>
                  </a:cubicBezTo>
                  <a:lnTo>
                    <a:pt x="1392" y="145"/>
                  </a:lnTo>
                  <a:cubicBezTo>
                    <a:pt x="1410" y="131"/>
                    <a:pt x="1429" y="118"/>
                    <a:pt x="1447" y="104"/>
                  </a:cubicBezTo>
                  <a:lnTo>
                    <a:pt x="1509" y="69"/>
                  </a:lnTo>
                  <a:cubicBezTo>
                    <a:pt x="1531" y="59"/>
                    <a:pt x="1553" y="50"/>
                    <a:pt x="1575" y="40"/>
                  </a:cubicBezTo>
                  <a:lnTo>
                    <a:pt x="1648" y="19"/>
                  </a:lnTo>
                  <a:cubicBezTo>
                    <a:pt x="1674" y="15"/>
                    <a:pt x="1700" y="10"/>
                    <a:pt x="1726" y="6"/>
                  </a:cubicBezTo>
                  <a:cubicBezTo>
                    <a:pt x="1749" y="5"/>
                    <a:pt x="1773" y="5"/>
                    <a:pt x="1796" y="4"/>
                  </a:cubicBezTo>
                  <a:lnTo>
                    <a:pt x="1862" y="13"/>
                  </a:lnTo>
                  <a:cubicBezTo>
                    <a:pt x="1882" y="18"/>
                    <a:pt x="1902" y="22"/>
                    <a:pt x="1922" y="27"/>
                  </a:cubicBezTo>
                  <a:cubicBezTo>
                    <a:pt x="1941" y="35"/>
                    <a:pt x="1961" y="42"/>
                    <a:pt x="1980" y="50"/>
                  </a:cubicBezTo>
                  <a:cubicBezTo>
                    <a:pt x="1998" y="60"/>
                    <a:pt x="2016" y="71"/>
                    <a:pt x="2034" y="81"/>
                  </a:cubicBezTo>
                  <a:cubicBezTo>
                    <a:pt x="2050" y="93"/>
                    <a:pt x="2067" y="104"/>
                    <a:pt x="2083" y="116"/>
                  </a:cubicBezTo>
                  <a:cubicBezTo>
                    <a:pt x="2098" y="130"/>
                    <a:pt x="2114" y="144"/>
                    <a:pt x="2129" y="158"/>
                  </a:cubicBezTo>
                  <a:lnTo>
                    <a:pt x="2174" y="203"/>
                  </a:lnTo>
                  <a:lnTo>
                    <a:pt x="2216" y="251"/>
                  </a:lnTo>
                  <a:cubicBezTo>
                    <a:pt x="2229" y="268"/>
                    <a:pt x="2242" y="286"/>
                    <a:pt x="2255" y="303"/>
                  </a:cubicBezTo>
                  <a:cubicBezTo>
                    <a:pt x="2267" y="321"/>
                    <a:pt x="2280" y="339"/>
                    <a:pt x="2292" y="357"/>
                  </a:cubicBezTo>
                  <a:cubicBezTo>
                    <a:pt x="2304" y="376"/>
                    <a:pt x="2315" y="394"/>
                    <a:pt x="2327" y="413"/>
                  </a:cubicBezTo>
                  <a:cubicBezTo>
                    <a:pt x="2339" y="431"/>
                    <a:pt x="2350" y="449"/>
                    <a:pt x="2362" y="467"/>
                  </a:cubicBezTo>
                  <a:cubicBezTo>
                    <a:pt x="2373" y="486"/>
                    <a:pt x="2384" y="504"/>
                    <a:pt x="2395" y="523"/>
                  </a:cubicBezTo>
                  <a:cubicBezTo>
                    <a:pt x="2407" y="544"/>
                    <a:pt x="2420" y="564"/>
                    <a:pt x="2432" y="585"/>
                  </a:cubicBezTo>
                  <a:cubicBezTo>
                    <a:pt x="2444" y="604"/>
                    <a:pt x="2457" y="624"/>
                    <a:pt x="2469" y="643"/>
                  </a:cubicBezTo>
                  <a:cubicBezTo>
                    <a:pt x="2482" y="662"/>
                    <a:pt x="2496" y="682"/>
                    <a:pt x="2509" y="701"/>
                  </a:cubicBezTo>
                  <a:cubicBezTo>
                    <a:pt x="2521" y="719"/>
                    <a:pt x="2534" y="737"/>
                    <a:pt x="2546" y="755"/>
                  </a:cubicBezTo>
                  <a:lnTo>
                    <a:pt x="2587" y="805"/>
                  </a:lnTo>
                  <a:cubicBezTo>
                    <a:pt x="2601" y="819"/>
                    <a:pt x="2614" y="834"/>
                    <a:pt x="2628" y="848"/>
                  </a:cubicBezTo>
                  <a:lnTo>
                    <a:pt x="2672" y="886"/>
                  </a:lnTo>
                  <a:cubicBezTo>
                    <a:pt x="2687" y="896"/>
                    <a:pt x="2702" y="907"/>
                    <a:pt x="2717" y="917"/>
                  </a:cubicBezTo>
                  <a:cubicBezTo>
                    <a:pt x="2734" y="925"/>
                    <a:pt x="2750" y="932"/>
                    <a:pt x="2767" y="940"/>
                  </a:cubicBezTo>
                  <a:lnTo>
                    <a:pt x="2820" y="952"/>
                  </a:lnTo>
                  <a:cubicBezTo>
                    <a:pt x="2839" y="953"/>
                    <a:pt x="2857" y="955"/>
                    <a:pt x="2876" y="956"/>
                  </a:cubicBezTo>
                  <a:lnTo>
                    <a:pt x="2932" y="950"/>
                  </a:lnTo>
                  <a:lnTo>
                    <a:pt x="2982" y="935"/>
                  </a:lnTo>
                  <a:cubicBezTo>
                    <a:pt x="2998" y="928"/>
                    <a:pt x="3013" y="922"/>
                    <a:pt x="3029" y="915"/>
                  </a:cubicBezTo>
                  <a:lnTo>
                    <a:pt x="3072" y="884"/>
                  </a:lnTo>
                  <a:cubicBezTo>
                    <a:pt x="3085" y="872"/>
                    <a:pt x="3099" y="860"/>
                    <a:pt x="3112" y="848"/>
                  </a:cubicBezTo>
                  <a:cubicBezTo>
                    <a:pt x="3124" y="834"/>
                    <a:pt x="3137" y="821"/>
                    <a:pt x="3149" y="807"/>
                  </a:cubicBezTo>
                  <a:cubicBezTo>
                    <a:pt x="3161" y="791"/>
                    <a:pt x="3172" y="775"/>
                    <a:pt x="3184" y="759"/>
                  </a:cubicBezTo>
                  <a:cubicBezTo>
                    <a:pt x="3195" y="742"/>
                    <a:pt x="3206" y="726"/>
                    <a:pt x="3217" y="709"/>
                  </a:cubicBezTo>
                  <a:lnTo>
                    <a:pt x="3250" y="655"/>
                  </a:lnTo>
                  <a:cubicBezTo>
                    <a:pt x="3261" y="636"/>
                    <a:pt x="3272" y="616"/>
                    <a:pt x="3283" y="597"/>
                  </a:cubicBezTo>
                  <a:lnTo>
                    <a:pt x="3316" y="537"/>
                  </a:lnTo>
                  <a:cubicBezTo>
                    <a:pt x="3326" y="519"/>
                    <a:pt x="3335" y="501"/>
                    <a:pt x="3345" y="483"/>
                  </a:cubicBezTo>
                  <a:cubicBezTo>
                    <a:pt x="3366" y="447"/>
                    <a:pt x="3386" y="411"/>
                    <a:pt x="3407" y="375"/>
                  </a:cubicBezTo>
                  <a:lnTo>
                    <a:pt x="3477" y="272"/>
                  </a:lnTo>
                  <a:cubicBezTo>
                    <a:pt x="3489" y="256"/>
                    <a:pt x="3502" y="240"/>
                    <a:pt x="3514" y="224"/>
                  </a:cubicBezTo>
                  <a:cubicBezTo>
                    <a:pt x="3528" y="209"/>
                    <a:pt x="3541" y="193"/>
                    <a:pt x="3555" y="178"/>
                  </a:cubicBezTo>
                  <a:lnTo>
                    <a:pt x="3599" y="137"/>
                  </a:lnTo>
                  <a:cubicBezTo>
                    <a:pt x="3615" y="125"/>
                    <a:pt x="3630" y="112"/>
                    <a:pt x="3646" y="100"/>
                  </a:cubicBezTo>
                  <a:lnTo>
                    <a:pt x="3698" y="66"/>
                  </a:lnTo>
                  <a:cubicBezTo>
                    <a:pt x="3717" y="57"/>
                    <a:pt x="3737" y="49"/>
                    <a:pt x="3756" y="40"/>
                  </a:cubicBezTo>
                  <a:lnTo>
                    <a:pt x="3816" y="19"/>
                  </a:lnTo>
                  <a:cubicBezTo>
                    <a:pt x="3838" y="15"/>
                    <a:pt x="3860" y="10"/>
                    <a:pt x="3882" y="6"/>
                  </a:cubicBezTo>
                  <a:lnTo>
                    <a:pt x="39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 name="Freeform 7">
              <a:extLst>
                <a:ext uri="{FF2B5EF4-FFF2-40B4-BE49-F238E27FC236}">
                  <a16:creationId xmlns:a16="http://schemas.microsoft.com/office/drawing/2014/main" id="{EED6E8B0-3A46-CF6E-8FDD-9956E71B502E}"/>
                </a:ext>
              </a:extLst>
            </p:cNvPr>
            <p:cNvSpPr>
              <a:spLocks/>
            </p:cNvSpPr>
            <p:nvPr/>
          </p:nvSpPr>
          <p:spPr bwMode="auto">
            <a:xfrm>
              <a:off x="1892301" y="2633662"/>
              <a:ext cx="8115300" cy="1655763"/>
            </a:xfrm>
            <a:custGeom>
              <a:avLst/>
              <a:gdLst>
                <a:gd name="connsiteX0" fmla="*/ 4631 w 5810"/>
                <a:gd name="connsiteY0" fmla="*/ 0 h 1072"/>
                <a:gd name="connsiteX1" fmla="*/ 4681 w 5810"/>
                <a:gd name="connsiteY1" fmla="*/ 0 h 1072"/>
                <a:gd name="connsiteX2" fmla="*/ 4710 w 5810"/>
                <a:gd name="connsiteY2" fmla="*/ 4 h 1072"/>
                <a:gd name="connsiteX3" fmla="*/ 4741 w 5810"/>
                <a:gd name="connsiteY3" fmla="*/ 13 h 1072"/>
                <a:gd name="connsiteX4" fmla="*/ 4778 w 5810"/>
                <a:gd name="connsiteY4" fmla="*/ 23 h 1072"/>
                <a:gd name="connsiteX5" fmla="*/ 4819 w 5810"/>
                <a:gd name="connsiteY5" fmla="*/ 39 h 1072"/>
                <a:gd name="connsiteX6" fmla="*/ 4863 w 5810"/>
                <a:gd name="connsiteY6" fmla="*/ 60 h 1072"/>
                <a:gd name="connsiteX7" fmla="*/ 4910 w 5810"/>
                <a:gd name="connsiteY7" fmla="*/ 89 h 1072"/>
                <a:gd name="connsiteX8" fmla="*/ 4960 w 5810"/>
                <a:gd name="connsiteY8" fmla="*/ 124 h 1072"/>
                <a:gd name="connsiteX9" fmla="*/ 5009 w 5810"/>
                <a:gd name="connsiteY9" fmla="*/ 170 h 1072"/>
                <a:gd name="connsiteX10" fmla="*/ 5061 w 5810"/>
                <a:gd name="connsiteY10" fmla="*/ 224 h 1072"/>
                <a:gd name="connsiteX11" fmla="*/ 5112 w 5810"/>
                <a:gd name="connsiteY11" fmla="*/ 286 h 1072"/>
                <a:gd name="connsiteX12" fmla="*/ 5164 w 5810"/>
                <a:gd name="connsiteY12" fmla="*/ 361 h 1072"/>
                <a:gd name="connsiteX13" fmla="*/ 5216 w 5810"/>
                <a:gd name="connsiteY13" fmla="*/ 448 h 1072"/>
                <a:gd name="connsiteX14" fmla="*/ 5267 w 5810"/>
                <a:gd name="connsiteY14" fmla="*/ 548 h 1072"/>
                <a:gd name="connsiteX15" fmla="*/ 5313 w 5810"/>
                <a:gd name="connsiteY15" fmla="*/ 633 h 1072"/>
                <a:gd name="connsiteX16" fmla="*/ 5358 w 5810"/>
                <a:gd name="connsiteY16" fmla="*/ 707 h 1072"/>
                <a:gd name="connsiteX17" fmla="*/ 5408 w 5810"/>
                <a:gd name="connsiteY17" fmla="*/ 769 h 1072"/>
                <a:gd name="connsiteX18" fmla="*/ 5455 w 5810"/>
                <a:gd name="connsiteY18" fmla="*/ 821 h 1072"/>
                <a:gd name="connsiteX19" fmla="*/ 5503 w 5810"/>
                <a:gd name="connsiteY19" fmla="*/ 865 h 1072"/>
                <a:gd name="connsiteX20" fmla="*/ 5550 w 5810"/>
                <a:gd name="connsiteY20" fmla="*/ 900 h 1072"/>
                <a:gd name="connsiteX21" fmla="*/ 5593 w 5810"/>
                <a:gd name="connsiteY21" fmla="*/ 927 h 1072"/>
                <a:gd name="connsiteX22" fmla="*/ 5637 w 5810"/>
                <a:gd name="connsiteY22" fmla="*/ 948 h 1072"/>
                <a:gd name="connsiteX23" fmla="*/ 5676 w 5810"/>
                <a:gd name="connsiteY23" fmla="*/ 962 h 1072"/>
                <a:gd name="connsiteX24" fmla="*/ 5711 w 5810"/>
                <a:gd name="connsiteY24" fmla="*/ 973 h 1072"/>
                <a:gd name="connsiteX25" fmla="*/ 5742 w 5810"/>
                <a:gd name="connsiteY25" fmla="*/ 981 h 1072"/>
                <a:gd name="connsiteX26" fmla="*/ 5767 w 5810"/>
                <a:gd name="connsiteY26" fmla="*/ 983 h 1072"/>
                <a:gd name="connsiteX27" fmla="*/ 5785 w 5810"/>
                <a:gd name="connsiteY27" fmla="*/ 985 h 1072"/>
                <a:gd name="connsiteX28" fmla="*/ 5802 w 5810"/>
                <a:gd name="connsiteY28" fmla="*/ 985 h 1072"/>
                <a:gd name="connsiteX29" fmla="*/ 5810 w 5810"/>
                <a:gd name="connsiteY29" fmla="*/ 1072 h 1072"/>
                <a:gd name="connsiteX30" fmla="*/ 5748 w 5810"/>
                <a:gd name="connsiteY30" fmla="*/ 1070 h 1072"/>
                <a:gd name="connsiteX31" fmla="*/ 5717 w 5810"/>
                <a:gd name="connsiteY31" fmla="*/ 1064 h 1072"/>
                <a:gd name="connsiteX32" fmla="*/ 5680 w 5810"/>
                <a:gd name="connsiteY32" fmla="*/ 1056 h 1072"/>
                <a:gd name="connsiteX33" fmla="*/ 5639 w 5810"/>
                <a:gd name="connsiteY33" fmla="*/ 1043 h 1072"/>
                <a:gd name="connsiteX34" fmla="*/ 5593 w 5810"/>
                <a:gd name="connsiteY34" fmla="*/ 1025 h 1072"/>
                <a:gd name="connsiteX35" fmla="*/ 5546 w 5810"/>
                <a:gd name="connsiteY35" fmla="*/ 1002 h 1072"/>
                <a:gd name="connsiteX36" fmla="*/ 5496 w 5810"/>
                <a:gd name="connsiteY36" fmla="*/ 971 h 1072"/>
                <a:gd name="connsiteX37" fmla="*/ 5445 w 5810"/>
                <a:gd name="connsiteY37" fmla="*/ 931 h 1072"/>
                <a:gd name="connsiteX38" fmla="*/ 5393 w 5810"/>
                <a:gd name="connsiteY38" fmla="*/ 884 h 1072"/>
                <a:gd name="connsiteX39" fmla="*/ 5339 w 5810"/>
                <a:gd name="connsiteY39" fmla="*/ 825 h 1072"/>
                <a:gd name="connsiteX40" fmla="*/ 5288 w 5810"/>
                <a:gd name="connsiteY40" fmla="*/ 757 h 1072"/>
                <a:gd name="connsiteX41" fmla="*/ 5238 w 5810"/>
                <a:gd name="connsiteY41" fmla="*/ 676 h 1072"/>
                <a:gd name="connsiteX42" fmla="*/ 5191 w 5810"/>
                <a:gd name="connsiteY42" fmla="*/ 585 h 1072"/>
                <a:gd name="connsiteX43" fmla="*/ 5141 w 5810"/>
                <a:gd name="connsiteY43" fmla="*/ 489 h 1072"/>
                <a:gd name="connsiteX44" fmla="*/ 5092 w 5810"/>
                <a:gd name="connsiteY44" fmla="*/ 407 h 1072"/>
                <a:gd name="connsiteX45" fmla="*/ 5042 w 5810"/>
                <a:gd name="connsiteY45" fmla="*/ 336 h 1072"/>
                <a:gd name="connsiteX46" fmla="*/ 4993 w 5810"/>
                <a:gd name="connsiteY46" fmla="*/ 276 h 1072"/>
                <a:gd name="connsiteX47" fmla="*/ 4945 w 5810"/>
                <a:gd name="connsiteY47" fmla="*/ 228 h 1072"/>
                <a:gd name="connsiteX48" fmla="*/ 4900 w 5810"/>
                <a:gd name="connsiteY48" fmla="*/ 189 h 1072"/>
                <a:gd name="connsiteX49" fmla="*/ 4858 w 5810"/>
                <a:gd name="connsiteY49" fmla="*/ 158 h 1072"/>
                <a:gd name="connsiteX50" fmla="*/ 4819 w 5810"/>
                <a:gd name="connsiteY50" fmla="*/ 135 h 1072"/>
                <a:gd name="connsiteX51" fmla="*/ 4770 w 5810"/>
                <a:gd name="connsiteY51" fmla="*/ 112 h 1072"/>
                <a:gd name="connsiteX52" fmla="*/ 4726 w 5810"/>
                <a:gd name="connsiteY52" fmla="*/ 98 h 1072"/>
                <a:gd name="connsiteX53" fmla="*/ 4691 w 5810"/>
                <a:gd name="connsiteY53" fmla="*/ 89 h 1072"/>
                <a:gd name="connsiteX54" fmla="*/ 4662 w 5810"/>
                <a:gd name="connsiteY54" fmla="*/ 87 h 1072"/>
                <a:gd name="connsiteX55" fmla="*/ 4635 w 5810"/>
                <a:gd name="connsiteY55" fmla="*/ 87 h 1072"/>
                <a:gd name="connsiteX56" fmla="*/ 4569 w 5810"/>
                <a:gd name="connsiteY56" fmla="*/ 93 h 1072"/>
                <a:gd name="connsiteX57" fmla="*/ 4507 w 5810"/>
                <a:gd name="connsiteY57" fmla="*/ 106 h 1072"/>
                <a:gd name="connsiteX58" fmla="*/ 4452 w 5810"/>
                <a:gd name="connsiteY58" fmla="*/ 127 h 1072"/>
                <a:gd name="connsiteX59" fmla="*/ 4400 w 5810"/>
                <a:gd name="connsiteY59" fmla="*/ 154 h 1072"/>
                <a:gd name="connsiteX60" fmla="*/ 4353 w 5810"/>
                <a:gd name="connsiteY60" fmla="*/ 187 h 1072"/>
                <a:gd name="connsiteX61" fmla="*/ 4309 w 5810"/>
                <a:gd name="connsiteY61" fmla="*/ 224 h 1072"/>
                <a:gd name="connsiteX62" fmla="*/ 4270 w 5810"/>
                <a:gd name="connsiteY62" fmla="*/ 268 h 1072"/>
                <a:gd name="connsiteX63" fmla="*/ 4231 w 5810"/>
                <a:gd name="connsiteY63" fmla="*/ 313 h 1072"/>
                <a:gd name="connsiteX64" fmla="*/ 4196 w 5810"/>
                <a:gd name="connsiteY64" fmla="*/ 363 h 1072"/>
                <a:gd name="connsiteX65" fmla="*/ 4163 w 5810"/>
                <a:gd name="connsiteY65" fmla="*/ 415 h 1072"/>
                <a:gd name="connsiteX66" fmla="*/ 4101 w 5810"/>
                <a:gd name="connsiteY66" fmla="*/ 523 h 1072"/>
                <a:gd name="connsiteX67" fmla="*/ 4008 w 5810"/>
                <a:gd name="connsiteY67" fmla="*/ 691 h 1072"/>
                <a:gd name="connsiteX68" fmla="*/ 3975 w 5810"/>
                <a:gd name="connsiteY68" fmla="*/ 747 h 1072"/>
                <a:gd name="connsiteX69" fmla="*/ 3940 w 5810"/>
                <a:gd name="connsiteY69" fmla="*/ 798 h 1072"/>
                <a:gd name="connsiteX70" fmla="*/ 3905 w 5810"/>
                <a:gd name="connsiteY70" fmla="*/ 848 h 1072"/>
                <a:gd name="connsiteX71" fmla="*/ 3865 w 5810"/>
                <a:gd name="connsiteY71" fmla="*/ 894 h 1072"/>
                <a:gd name="connsiteX72" fmla="*/ 3824 w 5810"/>
                <a:gd name="connsiteY72" fmla="*/ 935 h 1072"/>
                <a:gd name="connsiteX73" fmla="*/ 3779 w 5810"/>
                <a:gd name="connsiteY73" fmla="*/ 971 h 1072"/>
                <a:gd name="connsiteX74" fmla="*/ 3729 w 5810"/>
                <a:gd name="connsiteY74" fmla="*/ 1000 h 1072"/>
                <a:gd name="connsiteX75" fmla="*/ 3677 w 5810"/>
                <a:gd name="connsiteY75" fmla="*/ 1022 h 1072"/>
                <a:gd name="connsiteX76" fmla="*/ 3620 w 5810"/>
                <a:gd name="connsiteY76" fmla="*/ 1037 h 1072"/>
                <a:gd name="connsiteX77" fmla="*/ 3556 w 5810"/>
                <a:gd name="connsiteY77" fmla="*/ 1043 h 1072"/>
                <a:gd name="connsiteX78" fmla="*/ 3547 w 5810"/>
                <a:gd name="connsiteY78" fmla="*/ 1043 h 1072"/>
                <a:gd name="connsiteX79" fmla="*/ 3485 w 5810"/>
                <a:gd name="connsiteY79" fmla="*/ 1039 h 1072"/>
                <a:gd name="connsiteX80" fmla="*/ 3426 w 5810"/>
                <a:gd name="connsiteY80" fmla="*/ 1025 h 1072"/>
                <a:gd name="connsiteX81" fmla="*/ 3372 w 5810"/>
                <a:gd name="connsiteY81" fmla="*/ 1002 h 1072"/>
                <a:gd name="connsiteX82" fmla="*/ 3320 w 5810"/>
                <a:gd name="connsiteY82" fmla="*/ 973 h 1072"/>
                <a:gd name="connsiteX83" fmla="*/ 3273 w 5810"/>
                <a:gd name="connsiteY83" fmla="*/ 935 h 1072"/>
                <a:gd name="connsiteX84" fmla="*/ 3229 w 5810"/>
                <a:gd name="connsiteY84" fmla="*/ 894 h 1072"/>
                <a:gd name="connsiteX85" fmla="*/ 3186 w 5810"/>
                <a:gd name="connsiteY85" fmla="*/ 846 h 1072"/>
                <a:gd name="connsiteX86" fmla="*/ 3147 w 5810"/>
                <a:gd name="connsiteY86" fmla="*/ 796 h 1072"/>
                <a:gd name="connsiteX87" fmla="*/ 3108 w 5810"/>
                <a:gd name="connsiteY87" fmla="*/ 740 h 1072"/>
                <a:gd name="connsiteX88" fmla="*/ 3070 w 5810"/>
                <a:gd name="connsiteY88" fmla="*/ 684 h 1072"/>
                <a:gd name="connsiteX89" fmla="*/ 2965 w 5810"/>
                <a:gd name="connsiteY89" fmla="*/ 510 h 1072"/>
                <a:gd name="connsiteX90" fmla="*/ 2928 w 5810"/>
                <a:gd name="connsiteY90" fmla="*/ 452 h 1072"/>
                <a:gd name="connsiteX91" fmla="*/ 2891 w 5810"/>
                <a:gd name="connsiteY91" fmla="*/ 396 h 1072"/>
                <a:gd name="connsiteX92" fmla="*/ 2854 w 5810"/>
                <a:gd name="connsiteY92" fmla="*/ 342 h 1072"/>
                <a:gd name="connsiteX93" fmla="*/ 2814 w 5810"/>
                <a:gd name="connsiteY93" fmla="*/ 292 h 1072"/>
                <a:gd name="connsiteX94" fmla="*/ 2773 w 5810"/>
                <a:gd name="connsiteY94" fmla="*/ 247 h 1072"/>
                <a:gd name="connsiteX95" fmla="*/ 2732 w 5810"/>
                <a:gd name="connsiteY95" fmla="*/ 205 h 1072"/>
                <a:gd name="connsiteX96" fmla="*/ 2686 w 5810"/>
                <a:gd name="connsiteY96" fmla="*/ 168 h 1072"/>
                <a:gd name="connsiteX97" fmla="*/ 2639 w 5810"/>
                <a:gd name="connsiteY97" fmla="*/ 139 h 1072"/>
                <a:gd name="connsiteX98" fmla="*/ 2587 w 5810"/>
                <a:gd name="connsiteY98" fmla="*/ 116 h 1072"/>
                <a:gd name="connsiteX99" fmla="*/ 2532 w 5810"/>
                <a:gd name="connsiteY99" fmla="*/ 100 h 1072"/>
                <a:gd name="connsiteX100" fmla="*/ 2474 w 5810"/>
                <a:gd name="connsiteY100" fmla="*/ 91 h 1072"/>
                <a:gd name="connsiteX101" fmla="*/ 2410 w 5810"/>
                <a:gd name="connsiteY101" fmla="*/ 93 h 1072"/>
                <a:gd name="connsiteX102" fmla="*/ 2342 w 5810"/>
                <a:gd name="connsiteY102" fmla="*/ 104 h 1072"/>
                <a:gd name="connsiteX103" fmla="*/ 2280 w 5810"/>
                <a:gd name="connsiteY103" fmla="*/ 122 h 1072"/>
                <a:gd name="connsiteX104" fmla="*/ 2222 w 5810"/>
                <a:gd name="connsiteY104" fmla="*/ 147 h 1072"/>
                <a:gd name="connsiteX105" fmla="*/ 2168 w 5810"/>
                <a:gd name="connsiteY105" fmla="*/ 180 h 1072"/>
                <a:gd name="connsiteX106" fmla="*/ 2117 w 5810"/>
                <a:gd name="connsiteY106" fmla="*/ 218 h 1072"/>
                <a:gd name="connsiteX107" fmla="*/ 2071 w 5810"/>
                <a:gd name="connsiteY107" fmla="*/ 261 h 1072"/>
                <a:gd name="connsiteX108" fmla="*/ 2026 w 5810"/>
                <a:gd name="connsiteY108" fmla="*/ 307 h 1072"/>
                <a:gd name="connsiteX109" fmla="*/ 1984 w 5810"/>
                <a:gd name="connsiteY109" fmla="*/ 359 h 1072"/>
                <a:gd name="connsiteX110" fmla="*/ 1945 w 5810"/>
                <a:gd name="connsiteY110" fmla="*/ 413 h 1072"/>
                <a:gd name="connsiteX111" fmla="*/ 1908 w 5810"/>
                <a:gd name="connsiteY111" fmla="*/ 467 h 1072"/>
                <a:gd name="connsiteX112" fmla="*/ 1871 w 5810"/>
                <a:gd name="connsiteY112" fmla="*/ 523 h 1072"/>
                <a:gd name="connsiteX113" fmla="*/ 1834 w 5810"/>
                <a:gd name="connsiteY113" fmla="*/ 581 h 1072"/>
                <a:gd name="connsiteX114" fmla="*/ 1799 w 5810"/>
                <a:gd name="connsiteY114" fmla="*/ 637 h 1072"/>
                <a:gd name="connsiteX115" fmla="*/ 1724 w 5810"/>
                <a:gd name="connsiteY115" fmla="*/ 749 h 1072"/>
                <a:gd name="connsiteX116" fmla="*/ 1685 w 5810"/>
                <a:gd name="connsiteY116" fmla="*/ 801 h 1072"/>
                <a:gd name="connsiteX117" fmla="*/ 1644 w 5810"/>
                <a:gd name="connsiteY117" fmla="*/ 850 h 1072"/>
                <a:gd name="connsiteX118" fmla="*/ 1600 w 5810"/>
                <a:gd name="connsiteY118" fmla="*/ 896 h 1072"/>
                <a:gd name="connsiteX119" fmla="*/ 1553 w 5810"/>
                <a:gd name="connsiteY119" fmla="*/ 937 h 1072"/>
                <a:gd name="connsiteX120" fmla="*/ 1503 w 5810"/>
                <a:gd name="connsiteY120" fmla="*/ 973 h 1072"/>
                <a:gd name="connsiteX121" fmla="*/ 1450 w 5810"/>
                <a:gd name="connsiteY121" fmla="*/ 1002 h 1072"/>
                <a:gd name="connsiteX122" fmla="*/ 1394 w 5810"/>
                <a:gd name="connsiteY122" fmla="*/ 1025 h 1072"/>
                <a:gd name="connsiteX123" fmla="*/ 1330 w 5810"/>
                <a:gd name="connsiteY123" fmla="*/ 1037 h 1072"/>
                <a:gd name="connsiteX124" fmla="*/ 1264 w 5810"/>
                <a:gd name="connsiteY124" fmla="*/ 1043 h 1072"/>
                <a:gd name="connsiteX125" fmla="*/ 1258 w 5810"/>
                <a:gd name="connsiteY125" fmla="*/ 1043 h 1072"/>
                <a:gd name="connsiteX126" fmla="*/ 1190 w 5810"/>
                <a:gd name="connsiteY126" fmla="*/ 1039 h 1072"/>
                <a:gd name="connsiteX127" fmla="*/ 1128 w 5810"/>
                <a:gd name="connsiteY127" fmla="*/ 1027 h 1072"/>
                <a:gd name="connsiteX128" fmla="*/ 1070 w 5810"/>
                <a:gd name="connsiteY128" fmla="*/ 1008 h 1072"/>
                <a:gd name="connsiteX129" fmla="*/ 1018 w 5810"/>
                <a:gd name="connsiteY129" fmla="*/ 983 h 1072"/>
                <a:gd name="connsiteX130" fmla="*/ 971 w 5810"/>
                <a:gd name="connsiteY130" fmla="*/ 952 h 1072"/>
                <a:gd name="connsiteX131" fmla="*/ 925 w 5810"/>
                <a:gd name="connsiteY131" fmla="*/ 915 h 1072"/>
                <a:gd name="connsiteX132" fmla="*/ 884 w 5810"/>
                <a:gd name="connsiteY132" fmla="*/ 873 h 1072"/>
                <a:gd name="connsiteX133" fmla="*/ 847 w 5810"/>
                <a:gd name="connsiteY133" fmla="*/ 828 h 1072"/>
                <a:gd name="connsiteX134" fmla="*/ 810 w 5810"/>
                <a:gd name="connsiteY134" fmla="*/ 780 h 1072"/>
                <a:gd name="connsiteX135" fmla="*/ 777 w 5810"/>
                <a:gd name="connsiteY135" fmla="*/ 728 h 1072"/>
                <a:gd name="connsiteX136" fmla="*/ 742 w 5810"/>
                <a:gd name="connsiteY136" fmla="*/ 674 h 1072"/>
                <a:gd name="connsiteX137" fmla="*/ 711 w 5810"/>
                <a:gd name="connsiteY137" fmla="*/ 618 h 1072"/>
                <a:gd name="connsiteX138" fmla="*/ 678 w 5810"/>
                <a:gd name="connsiteY138" fmla="*/ 560 h 1072"/>
                <a:gd name="connsiteX139" fmla="*/ 616 w 5810"/>
                <a:gd name="connsiteY139" fmla="*/ 448 h 1072"/>
                <a:gd name="connsiteX140" fmla="*/ 547 w 5810"/>
                <a:gd name="connsiteY140" fmla="*/ 340 h 1072"/>
                <a:gd name="connsiteX141" fmla="*/ 504 w 5810"/>
                <a:gd name="connsiteY141" fmla="*/ 284 h 1072"/>
                <a:gd name="connsiteX142" fmla="*/ 457 w 5810"/>
                <a:gd name="connsiteY142" fmla="*/ 239 h 1072"/>
                <a:gd name="connsiteX143" fmla="*/ 409 w 5810"/>
                <a:gd name="connsiteY143" fmla="*/ 199 h 1072"/>
                <a:gd name="connsiteX144" fmla="*/ 358 w 5810"/>
                <a:gd name="connsiteY144" fmla="*/ 168 h 1072"/>
                <a:gd name="connsiteX145" fmla="*/ 308 w 5810"/>
                <a:gd name="connsiteY145" fmla="*/ 145 h 1072"/>
                <a:gd name="connsiteX146" fmla="*/ 256 w 5810"/>
                <a:gd name="connsiteY146" fmla="*/ 127 h 1072"/>
                <a:gd name="connsiteX147" fmla="*/ 209 w 5810"/>
                <a:gd name="connsiteY147" fmla="*/ 112 h 1072"/>
                <a:gd name="connsiteX148" fmla="*/ 163 w 5810"/>
                <a:gd name="connsiteY148" fmla="*/ 104 h 1072"/>
                <a:gd name="connsiteX149" fmla="*/ 122 w 5810"/>
                <a:gd name="connsiteY149" fmla="*/ 100 h 1072"/>
                <a:gd name="connsiteX150" fmla="*/ 85 w 5810"/>
                <a:gd name="connsiteY150" fmla="*/ 95 h 1072"/>
                <a:gd name="connsiteX151" fmla="*/ 31 w 5810"/>
                <a:gd name="connsiteY151" fmla="*/ 95 h 1072"/>
                <a:gd name="connsiteX152" fmla="*/ 17 w 5810"/>
                <a:gd name="connsiteY152" fmla="*/ 98 h 1072"/>
                <a:gd name="connsiteX153" fmla="*/ 11 w 5810"/>
                <a:gd name="connsiteY153" fmla="*/ 98 h 1072"/>
                <a:gd name="connsiteX154" fmla="*/ 0 w 5810"/>
                <a:gd name="connsiteY154" fmla="*/ 13 h 1072"/>
                <a:gd name="connsiteX155" fmla="*/ 9 w 5810"/>
                <a:gd name="connsiteY155" fmla="*/ 13 h 1072"/>
                <a:gd name="connsiteX156" fmla="*/ 29 w 5810"/>
                <a:gd name="connsiteY156" fmla="*/ 10 h 1072"/>
                <a:gd name="connsiteX157" fmla="*/ 91 w 5810"/>
                <a:gd name="connsiteY157" fmla="*/ 10 h 1072"/>
                <a:gd name="connsiteX158" fmla="*/ 135 w 5810"/>
                <a:gd name="connsiteY158" fmla="*/ 13 h 1072"/>
                <a:gd name="connsiteX159" fmla="*/ 182 w 5810"/>
                <a:gd name="connsiteY159" fmla="*/ 19 h 1072"/>
                <a:gd name="connsiteX160" fmla="*/ 234 w 5810"/>
                <a:gd name="connsiteY160" fmla="*/ 29 h 1072"/>
                <a:gd name="connsiteX161" fmla="*/ 287 w 5810"/>
                <a:gd name="connsiteY161" fmla="*/ 46 h 1072"/>
                <a:gd name="connsiteX162" fmla="*/ 345 w 5810"/>
                <a:gd name="connsiteY162" fmla="*/ 66 h 1072"/>
                <a:gd name="connsiteX163" fmla="*/ 403 w 5810"/>
                <a:gd name="connsiteY163" fmla="*/ 93 h 1072"/>
                <a:gd name="connsiteX164" fmla="*/ 459 w 5810"/>
                <a:gd name="connsiteY164" fmla="*/ 131 h 1072"/>
                <a:gd name="connsiteX165" fmla="*/ 514 w 5810"/>
                <a:gd name="connsiteY165" fmla="*/ 174 h 1072"/>
                <a:gd name="connsiteX166" fmla="*/ 568 w 5810"/>
                <a:gd name="connsiteY166" fmla="*/ 228 h 1072"/>
                <a:gd name="connsiteX167" fmla="*/ 618 w 5810"/>
                <a:gd name="connsiteY167" fmla="*/ 292 h 1072"/>
                <a:gd name="connsiteX168" fmla="*/ 667 w 5810"/>
                <a:gd name="connsiteY168" fmla="*/ 367 h 1072"/>
                <a:gd name="connsiteX169" fmla="*/ 754 w 5810"/>
                <a:gd name="connsiteY169" fmla="*/ 516 h 1072"/>
                <a:gd name="connsiteX170" fmla="*/ 787 w 5810"/>
                <a:gd name="connsiteY170" fmla="*/ 575 h 1072"/>
                <a:gd name="connsiteX171" fmla="*/ 820 w 5810"/>
                <a:gd name="connsiteY171" fmla="*/ 631 h 1072"/>
                <a:gd name="connsiteX172" fmla="*/ 853 w 5810"/>
                <a:gd name="connsiteY172" fmla="*/ 684 h 1072"/>
                <a:gd name="connsiteX173" fmla="*/ 886 w 5810"/>
                <a:gd name="connsiteY173" fmla="*/ 736 h 1072"/>
                <a:gd name="connsiteX174" fmla="*/ 921 w 5810"/>
                <a:gd name="connsiteY174" fmla="*/ 782 h 1072"/>
                <a:gd name="connsiteX175" fmla="*/ 958 w 5810"/>
                <a:gd name="connsiteY175" fmla="*/ 825 h 1072"/>
                <a:gd name="connsiteX176" fmla="*/ 1000 w 5810"/>
                <a:gd name="connsiteY176" fmla="*/ 863 h 1072"/>
                <a:gd name="connsiteX177" fmla="*/ 1043 w 5810"/>
                <a:gd name="connsiteY177" fmla="*/ 894 h 1072"/>
                <a:gd name="connsiteX178" fmla="*/ 1090 w 5810"/>
                <a:gd name="connsiteY178" fmla="*/ 921 h 1072"/>
                <a:gd name="connsiteX179" fmla="*/ 1140 w 5810"/>
                <a:gd name="connsiteY179" fmla="*/ 939 h 1072"/>
                <a:gd name="connsiteX180" fmla="*/ 1196 w 5810"/>
                <a:gd name="connsiteY180" fmla="*/ 952 h 1072"/>
                <a:gd name="connsiteX181" fmla="*/ 1258 w 5810"/>
                <a:gd name="connsiteY181" fmla="*/ 956 h 1072"/>
                <a:gd name="connsiteX182" fmla="*/ 1264 w 5810"/>
                <a:gd name="connsiteY182" fmla="*/ 956 h 1072"/>
                <a:gd name="connsiteX183" fmla="*/ 1324 w 5810"/>
                <a:gd name="connsiteY183" fmla="*/ 950 h 1072"/>
                <a:gd name="connsiteX184" fmla="*/ 1380 w 5810"/>
                <a:gd name="connsiteY184" fmla="*/ 935 h 1072"/>
                <a:gd name="connsiteX185" fmla="*/ 1433 w 5810"/>
                <a:gd name="connsiteY185" fmla="*/ 913 h 1072"/>
                <a:gd name="connsiteX186" fmla="*/ 1481 w 5810"/>
                <a:gd name="connsiteY186" fmla="*/ 884 h 1072"/>
                <a:gd name="connsiteX187" fmla="*/ 1526 w 5810"/>
                <a:gd name="connsiteY187" fmla="*/ 846 h 1072"/>
                <a:gd name="connsiteX188" fmla="*/ 1569 w 5810"/>
                <a:gd name="connsiteY188" fmla="*/ 803 h 1072"/>
                <a:gd name="connsiteX189" fmla="*/ 1609 w 5810"/>
                <a:gd name="connsiteY189" fmla="*/ 755 h 1072"/>
                <a:gd name="connsiteX190" fmla="*/ 1648 w 5810"/>
                <a:gd name="connsiteY190" fmla="*/ 703 h 1072"/>
                <a:gd name="connsiteX191" fmla="*/ 1687 w 5810"/>
                <a:gd name="connsiteY191" fmla="*/ 649 h 1072"/>
                <a:gd name="connsiteX192" fmla="*/ 1799 w 5810"/>
                <a:gd name="connsiteY192" fmla="*/ 475 h 1072"/>
                <a:gd name="connsiteX193" fmla="*/ 1838 w 5810"/>
                <a:gd name="connsiteY193" fmla="*/ 415 h 1072"/>
                <a:gd name="connsiteX194" fmla="*/ 1879 w 5810"/>
                <a:gd name="connsiteY194" fmla="*/ 357 h 1072"/>
                <a:gd name="connsiteX195" fmla="*/ 1923 w 5810"/>
                <a:gd name="connsiteY195" fmla="*/ 299 h 1072"/>
                <a:gd name="connsiteX196" fmla="*/ 1968 w 5810"/>
                <a:gd name="connsiteY196" fmla="*/ 245 h 1072"/>
                <a:gd name="connsiteX197" fmla="*/ 2015 w 5810"/>
                <a:gd name="connsiteY197" fmla="*/ 193 h 1072"/>
                <a:gd name="connsiteX198" fmla="*/ 2069 w 5810"/>
                <a:gd name="connsiteY198" fmla="*/ 145 h 1072"/>
                <a:gd name="connsiteX199" fmla="*/ 2125 w 5810"/>
                <a:gd name="connsiteY199" fmla="*/ 104 h 1072"/>
                <a:gd name="connsiteX200" fmla="*/ 2187 w 5810"/>
                <a:gd name="connsiteY200" fmla="*/ 69 h 1072"/>
                <a:gd name="connsiteX201" fmla="*/ 2253 w 5810"/>
                <a:gd name="connsiteY201" fmla="*/ 39 h 1072"/>
                <a:gd name="connsiteX202" fmla="*/ 2325 w 5810"/>
                <a:gd name="connsiteY202" fmla="*/ 19 h 1072"/>
                <a:gd name="connsiteX203" fmla="*/ 2404 w 5810"/>
                <a:gd name="connsiteY203" fmla="*/ 6 h 1072"/>
                <a:gd name="connsiteX204" fmla="*/ 2474 w 5810"/>
                <a:gd name="connsiteY204" fmla="*/ 4 h 1072"/>
                <a:gd name="connsiteX205" fmla="*/ 2540 w 5810"/>
                <a:gd name="connsiteY205" fmla="*/ 13 h 1072"/>
                <a:gd name="connsiteX206" fmla="*/ 2600 w 5810"/>
                <a:gd name="connsiteY206" fmla="*/ 27 h 1072"/>
                <a:gd name="connsiteX207" fmla="*/ 2658 w 5810"/>
                <a:gd name="connsiteY207" fmla="*/ 50 h 1072"/>
                <a:gd name="connsiteX208" fmla="*/ 2711 w 5810"/>
                <a:gd name="connsiteY208" fmla="*/ 81 h 1072"/>
                <a:gd name="connsiteX209" fmla="*/ 2761 w 5810"/>
                <a:gd name="connsiteY209" fmla="*/ 116 h 1072"/>
                <a:gd name="connsiteX210" fmla="*/ 2806 w 5810"/>
                <a:gd name="connsiteY210" fmla="*/ 158 h 1072"/>
                <a:gd name="connsiteX211" fmla="*/ 2852 w 5810"/>
                <a:gd name="connsiteY211" fmla="*/ 203 h 1072"/>
                <a:gd name="connsiteX212" fmla="*/ 2893 w 5810"/>
                <a:gd name="connsiteY212" fmla="*/ 251 h 1072"/>
                <a:gd name="connsiteX213" fmla="*/ 2932 w 5810"/>
                <a:gd name="connsiteY213" fmla="*/ 303 h 1072"/>
                <a:gd name="connsiteX214" fmla="*/ 2969 w 5810"/>
                <a:gd name="connsiteY214" fmla="*/ 357 h 1072"/>
                <a:gd name="connsiteX215" fmla="*/ 3004 w 5810"/>
                <a:gd name="connsiteY215" fmla="*/ 413 h 1072"/>
                <a:gd name="connsiteX216" fmla="*/ 3039 w 5810"/>
                <a:gd name="connsiteY216" fmla="*/ 467 h 1072"/>
                <a:gd name="connsiteX217" fmla="*/ 3073 w 5810"/>
                <a:gd name="connsiteY217" fmla="*/ 523 h 1072"/>
                <a:gd name="connsiteX218" fmla="*/ 3110 w 5810"/>
                <a:gd name="connsiteY218" fmla="*/ 585 h 1072"/>
                <a:gd name="connsiteX219" fmla="*/ 3147 w 5810"/>
                <a:gd name="connsiteY219" fmla="*/ 643 h 1072"/>
                <a:gd name="connsiteX220" fmla="*/ 3186 w 5810"/>
                <a:gd name="connsiteY220" fmla="*/ 701 h 1072"/>
                <a:gd name="connsiteX221" fmla="*/ 3223 w 5810"/>
                <a:gd name="connsiteY221" fmla="*/ 755 h 1072"/>
                <a:gd name="connsiteX222" fmla="*/ 3265 w 5810"/>
                <a:gd name="connsiteY222" fmla="*/ 805 h 1072"/>
                <a:gd name="connsiteX223" fmla="*/ 3306 w 5810"/>
                <a:gd name="connsiteY223" fmla="*/ 848 h 1072"/>
                <a:gd name="connsiteX224" fmla="*/ 3349 w 5810"/>
                <a:gd name="connsiteY224" fmla="*/ 886 h 1072"/>
                <a:gd name="connsiteX225" fmla="*/ 3395 w 5810"/>
                <a:gd name="connsiteY225" fmla="*/ 917 h 1072"/>
                <a:gd name="connsiteX226" fmla="*/ 3444 w 5810"/>
                <a:gd name="connsiteY226" fmla="*/ 939 h 1072"/>
                <a:gd name="connsiteX227" fmla="*/ 3498 w 5810"/>
                <a:gd name="connsiteY227" fmla="*/ 952 h 1072"/>
                <a:gd name="connsiteX228" fmla="*/ 3554 w 5810"/>
                <a:gd name="connsiteY228" fmla="*/ 956 h 1072"/>
                <a:gd name="connsiteX229" fmla="*/ 3609 w 5810"/>
                <a:gd name="connsiteY229" fmla="*/ 950 h 1072"/>
                <a:gd name="connsiteX230" fmla="*/ 3659 w 5810"/>
                <a:gd name="connsiteY230" fmla="*/ 935 h 1072"/>
                <a:gd name="connsiteX231" fmla="*/ 3706 w 5810"/>
                <a:gd name="connsiteY231" fmla="*/ 915 h 1072"/>
                <a:gd name="connsiteX232" fmla="*/ 3750 w 5810"/>
                <a:gd name="connsiteY232" fmla="*/ 884 h 1072"/>
                <a:gd name="connsiteX233" fmla="*/ 3789 w 5810"/>
                <a:gd name="connsiteY233" fmla="*/ 848 h 1072"/>
                <a:gd name="connsiteX234" fmla="*/ 3826 w 5810"/>
                <a:gd name="connsiteY234" fmla="*/ 807 h 1072"/>
                <a:gd name="connsiteX235" fmla="*/ 3861 w 5810"/>
                <a:gd name="connsiteY235" fmla="*/ 759 h 1072"/>
                <a:gd name="connsiteX236" fmla="*/ 3894 w 5810"/>
                <a:gd name="connsiteY236" fmla="*/ 709 h 1072"/>
                <a:gd name="connsiteX237" fmla="*/ 3927 w 5810"/>
                <a:gd name="connsiteY237" fmla="*/ 655 h 1072"/>
                <a:gd name="connsiteX238" fmla="*/ 3960 w 5810"/>
                <a:gd name="connsiteY238" fmla="*/ 597 h 1072"/>
                <a:gd name="connsiteX239" fmla="*/ 3993 w 5810"/>
                <a:gd name="connsiteY239" fmla="*/ 537 h 1072"/>
                <a:gd name="connsiteX240" fmla="*/ 4022 w 5810"/>
                <a:gd name="connsiteY240" fmla="*/ 483 h 1072"/>
                <a:gd name="connsiteX241" fmla="*/ 4084 w 5810"/>
                <a:gd name="connsiteY241" fmla="*/ 375 h 1072"/>
                <a:gd name="connsiteX242" fmla="*/ 4154 w 5810"/>
                <a:gd name="connsiteY242" fmla="*/ 272 h 1072"/>
                <a:gd name="connsiteX243" fmla="*/ 4192 w 5810"/>
                <a:gd name="connsiteY243" fmla="*/ 224 h 1072"/>
                <a:gd name="connsiteX244" fmla="*/ 4233 w 5810"/>
                <a:gd name="connsiteY244" fmla="*/ 178 h 1072"/>
                <a:gd name="connsiteX245" fmla="*/ 4276 w 5810"/>
                <a:gd name="connsiteY245" fmla="*/ 137 h 1072"/>
                <a:gd name="connsiteX246" fmla="*/ 4324 w 5810"/>
                <a:gd name="connsiteY246" fmla="*/ 100 h 1072"/>
                <a:gd name="connsiteX247" fmla="*/ 4375 w 5810"/>
                <a:gd name="connsiteY247" fmla="*/ 66 h 1072"/>
                <a:gd name="connsiteX248" fmla="*/ 4433 w 5810"/>
                <a:gd name="connsiteY248" fmla="*/ 39 h 1072"/>
                <a:gd name="connsiteX249" fmla="*/ 4493 w 5810"/>
                <a:gd name="connsiteY249" fmla="*/ 19 h 1072"/>
                <a:gd name="connsiteX250" fmla="*/ 4559 w 5810"/>
                <a:gd name="connsiteY250" fmla="*/ 6 h 1072"/>
                <a:gd name="connsiteX251" fmla="*/ 4631 w 5810"/>
                <a:gd name="connsiteY251" fmla="*/ 0 h 1072"/>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80 w 5810"/>
                <a:gd name="connsiteY31" fmla="*/ 1056 h 1085"/>
                <a:gd name="connsiteX32" fmla="*/ 5639 w 5810"/>
                <a:gd name="connsiteY32" fmla="*/ 1043 h 1085"/>
                <a:gd name="connsiteX33" fmla="*/ 5593 w 5810"/>
                <a:gd name="connsiteY33" fmla="*/ 1025 h 1085"/>
                <a:gd name="connsiteX34" fmla="*/ 5546 w 5810"/>
                <a:gd name="connsiteY34" fmla="*/ 1002 h 1085"/>
                <a:gd name="connsiteX35" fmla="*/ 5496 w 5810"/>
                <a:gd name="connsiteY35" fmla="*/ 971 h 1085"/>
                <a:gd name="connsiteX36" fmla="*/ 5445 w 5810"/>
                <a:gd name="connsiteY36" fmla="*/ 931 h 1085"/>
                <a:gd name="connsiteX37" fmla="*/ 5393 w 5810"/>
                <a:gd name="connsiteY37" fmla="*/ 884 h 1085"/>
                <a:gd name="connsiteX38" fmla="*/ 5339 w 5810"/>
                <a:gd name="connsiteY38" fmla="*/ 825 h 1085"/>
                <a:gd name="connsiteX39" fmla="*/ 5288 w 5810"/>
                <a:gd name="connsiteY39" fmla="*/ 757 h 1085"/>
                <a:gd name="connsiteX40" fmla="*/ 5238 w 5810"/>
                <a:gd name="connsiteY40" fmla="*/ 676 h 1085"/>
                <a:gd name="connsiteX41" fmla="*/ 5191 w 5810"/>
                <a:gd name="connsiteY41" fmla="*/ 585 h 1085"/>
                <a:gd name="connsiteX42" fmla="*/ 5141 w 5810"/>
                <a:gd name="connsiteY42" fmla="*/ 489 h 1085"/>
                <a:gd name="connsiteX43" fmla="*/ 5092 w 5810"/>
                <a:gd name="connsiteY43" fmla="*/ 407 h 1085"/>
                <a:gd name="connsiteX44" fmla="*/ 5042 w 5810"/>
                <a:gd name="connsiteY44" fmla="*/ 336 h 1085"/>
                <a:gd name="connsiteX45" fmla="*/ 4993 w 5810"/>
                <a:gd name="connsiteY45" fmla="*/ 276 h 1085"/>
                <a:gd name="connsiteX46" fmla="*/ 4945 w 5810"/>
                <a:gd name="connsiteY46" fmla="*/ 228 h 1085"/>
                <a:gd name="connsiteX47" fmla="*/ 4900 w 5810"/>
                <a:gd name="connsiteY47" fmla="*/ 189 h 1085"/>
                <a:gd name="connsiteX48" fmla="*/ 4858 w 5810"/>
                <a:gd name="connsiteY48" fmla="*/ 158 h 1085"/>
                <a:gd name="connsiteX49" fmla="*/ 4819 w 5810"/>
                <a:gd name="connsiteY49" fmla="*/ 135 h 1085"/>
                <a:gd name="connsiteX50" fmla="*/ 4770 w 5810"/>
                <a:gd name="connsiteY50" fmla="*/ 112 h 1085"/>
                <a:gd name="connsiteX51" fmla="*/ 4726 w 5810"/>
                <a:gd name="connsiteY51" fmla="*/ 98 h 1085"/>
                <a:gd name="connsiteX52" fmla="*/ 4691 w 5810"/>
                <a:gd name="connsiteY52" fmla="*/ 89 h 1085"/>
                <a:gd name="connsiteX53" fmla="*/ 4662 w 5810"/>
                <a:gd name="connsiteY53" fmla="*/ 87 h 1085"/>
                <a:gd name="connsiteX54" fmla="*/ 4635 w 5810"/>
                <a:gd name="connsiteY54" fmla="*/ 87 h 1085"/>
                <a:gd name="connsiteX55" fmla="*/ 4569 w 5810"/>
                <a:gd name="connsiteY55" fmla="*/ 93 h 1085"/>
                <a:gd name="connsiteX56" fmla="*/ 4507 w 5810"/>
                <a:gd name="connsiteY56" fmla="*/ 106 h 1085"/>
                <a:gd name="connsiteX57" fmla="*/ 4452 w 5810"/>
                <a:gd name="connsiteY57" fmla="*/ 127 h 1085"/>
                <a:gd name="connsiteX58" fmla="*/ 4400 w 5810"/>
                <a:gd name="connsiteY58" fmla="*/ 154 h 1085"/>
                <a:gd name="connsiteX59" fmla="*/ 4353 w 5810"/>
                <a:gd name="connsiteY59" fmla="*/ 187 h 1085"/>
                <a:gd name="connsiteX60" fmla="*/ 4309 w 5810"/>
                <a:gd name="connsiteY60" fmla="*/ 224 h 1085"/>
                <a:gd name="connsiteX61" fmla="*/ 4270 w 5810"/>
                <a:gd name="connsiteY61" fmla="*/ 268 h 1085"/>
                <a:gd name="connsiteX62" fmla="*/ 4231 w 5810"/>
                <a:gd name="connsiteY62" fmla="*/ 313 h 1085"/>
                <a:gd name="connsiteX63" fmla="*/ 4196 w 5810"/>
                <a:gd name="connsiteY63" fmla="*/ 363 h 1085"/>
                <a:gd name="connsiteX64" fmla="*/ 4163 w 5810"/>
                <a:gd name="connsiteY64" fmla="*/ 415 h 1085"/>
                <a:gd name="connsiteX65" fmla="*/ 4101 w 5810"/>
                <a:gd name="connsiteY65" fmla="*/ 523 h 1085"/>
                <a:gd name="connsiteX66" fmla="*/ 4008 w 5810"/>
                <a:gd name="connsiteY66" fmla="*/ 691 h 1085"/>
                <a:gd name="connsiteX67" fmla="*/ 3975 w 5810"/>
                <a:gd name="connsiteY67" fmla="*/ 747 h 1085"/>
                <a:gd name="connsiteX68" fmla="*/ 3940 w 5810"/>
                <a:gd name="connsiteY68" fmla="*/ 798 h 1085"/>
                <a:gd name="connsiteX69" fmla="*/ 3905 w 5810"/>
                <a:gd name="connsiteY69" fmla="*/ 848 h 1085"/>
                <a:gd name="connsiteX70" fmla="*/ 3865 w 5810"/>
                <a:gd name="connsiteY70" fmla="*/ 894 h 1085"/>
                <a:gd name="connsiteX71" fmla="*/ 3824 w 5810"/>
                <a:gd name="connsiteY71" fmla="*/ 935 h 1085"/>
                <a:gd name="connsiteX72" fmla="*/ 3779 w 5810"/>
                <a:gd name="connsiteY72" fmla="*/ 971 h 1085"/>
                <a:gd name="connsiteX73" fmla="*/ 3729 w 5810"/>
                <a:gd name="connsiteY73" fmla="*/ 1000 h 1085"/>
                <a:gd name="connsiteX74" fmla="*/ 3677 w 5810"/>
                <a:gd name="connsiteY74" fmla="*/ 1022 h 1085"/>
                <a:gd name="connsiteX75" fmla="*/ 3620 w 5810"/>
                <a:gd name="connsiteY75" fmla="*/ 1037 h 1085"/>
                <a:gd name="connsiteX76" fmla="*/ 3556 w 5810"/>
                <a:gd name="connsiteY76" fmla="*/ 1043 h 1085"/>
                <a:gd name="connsiteX77" fmla="*/ 3547 w 5810"/>
                <a:gd name="connsiteY77" fmla="*/ 1043 h 1085"/>
                <a:gd name="connsiteX78" fmla="*/ 3485 w 5810"/>
                <a:gd name="connsiteY78" fmla="*/ 1039 h 1085"/>
                <a:gd name="connsiteX79" fmla="*/ 3426 w 5810"/>
                <a:gd name="connsiteY79" fmla="*/ 1025 h 1085"/>
                <a:gd name="connsiteX80" fmla="*/ 3372 w 5810"/>
                <a:gd name="connsiteY80" fmla="*/ 1002 h 1085"/>
                <a:gd name="connsiteX81" fmla="*/ 3320 w 5810"/>
                <a:gd name="connsiteY81" fmla="*/ 973 h 1085"/>
                <a:gd name="connsiteX82" fmla="*/ 3273 w 5810"/>
                <a:gd name="connsiteY82" fmla="*/ 935 h 1085"/>
                <a:gd name="connsiteX83" fmla="*/ 3229 w 5810"/>
                <a:gd name="connsiteY83" fmla="*/ 894 h 1085"/>
                <a:gd name="connsiteX84" fmla="*/ 3186 w 5810"/>
                <a:gd name="connsiteY84" fmla="*/ 846 h 1085"/>
                <a:gd name="connsiteX85" fmla="*/ 3147 w 5810"/>
                <a:gd name="connsiteY85" fmla="*/ 796 h 1085"/>
                <a:gd name="connsiteX86" fmla="*/ 3108 w 5810"/>
                <a:gd name="connsiteY86" fmla="*/ 740 h 1085"/>
                <a:gd name="connsiteX87" fmla="*/ 3070 w 5810"/>
                <a:gd name="connsiteY87" fmla="*/ 684 h 1085"/>
                <a:gd name="connsiteX88" fmla="*/ 2965 w 5810"/>
                <a:gd name="connsiteY88" fmla="*/ 510 h 1085"/>
                <a:gd name="connsiteX89" fmla="*/ 2928 w 5810"/>
                <a:gd name="connsiteY89" fmla="*/ 452 h 1085"/>
                <a:gd name="connsiteX90" fmla="*/ 2891 w 5810"/>
                <a:gd name="connsiteY90" fmla="*/ 396 h 1085"/>
                <a:gd name="connsiteX91" fmla="*/ 2854 w 5810"/>
                <a:gd name="connsiteY91" fmla="*/ 342 h 1085"/>
                <a:gd name="connsiteX92" fmla="*/ 2814 w 5810"/>
                <a:gd name="connsiteY92" fmla="*/ 292 h 1085"/>
                <a:gd name="connsiteX93" fmla="*/ 2773 w 5810"/>
                <a:gd name="connsiteY93" fmla="*/ 247 h 1085"/>
                <a:gd name="connsiteX94" fmla="*/ 2732 w 5810"/>
                <a:gd name="connsiteY94" fmla="*/ 205 h 1085"/>
                <a:gd name="connsiteX95" fmla="*/ 2686 w 5810"/>
                <a:gd name="connsiteY95" fmla="*/ 168 h 1085"/>
                <a:gd name="connsiteX96" fmla="*/ 2639 w 5810"/>
                <a:gd name="connsiteY96" fmla="*/ 139 h 1085"/>
                <a:gd name="connsiteX97" fmla="*/ 2587 w 5810"/>
                <a:gd name="connsiteY97" fmla="*/ 116 h 1085"/>
                <a:gd name="connsiteX98" fmla="*/ 2532 w 5810"/>
                <a:gd name="connsiteY98" fmla="*/ 100 h 1085"/>
                <a:gd name="connsiteX99" fmla="*/ 2474 w 5810"/>
                <a:gd name="connsiteY99" fmla="*/ 91 h 1085"/>
                <a:gd name="connsiteX100" fmla="*/ 2410 w 5810"/>
                <a:gd name="connsiteY100" fmla="*/ 93 h 1085"/>
                <a:gd name="connsiteX101" fmla="*/ 2342 w 5810"/>
                <a:gd name="connsiteY101" fmla="*/ 104 h 1085"/>
                <a:gd name="connsiteX102" fmla="*/ 2280 w 5810"/>
                <a:gd name="connsiteY102" fmla="*/ 122 h 1085"/>
                <a:gd name="connsiteX103" fmla="*/ 2222 w 5810"/>
                <a:gd name="connsiteY103" fmla="*/ 147 h 1085"/>
                <a:gd name="connsiteX104" fmla="*/ 2168 w 5810"/>
                <a:gd name="connsiteY104" fmla="*/ 180 h 1085"/>
                <a:gd name="connsiteX105" fmla="*/ 2117 w 5810"/>
                <a:gd name="connsiteY105" fmla="*/ 218 h 1085"/>
                <a:gd name="connsiteX106" fmla="*/ 2071 w 5810"/>
                <a:gd name="connsiteY106" fmla="*/ 261 h 1085"/>
                <a:gd name="connsiteX107" fmla="*/ 2026 w 5810"/>
                <a:gd name="connsiteY107" fmla="*/ 307 h 1085"/>
                <a:gd name="connsiteX108" fmla="*/ 1984 w 5810"/>
                <a:gd name="connsiteY108" fmla="*/ 359 h 1085"/>
                <a:gd name="connsiteX109" fmla="*/ 1945 w 5810"/>
                <a:gd name="connsiteY109" fmla="*/ 413 h 1085"/>
                <a:gd name="connsiteX110" fmla="*/ 1908 w 5810"/>
                <a:gd name="connsiteY110" fmla="*/ 467 h 1085"/>
                <a:gd name="connsiteX111" fmla="*/ 1871 w 5810"/>
                <a:gd name="connsiteY111" fmla="*/ 523 h 1085"/>
                <a:gd name="connsiteX112" fmla="*/ 1834 w 5810"/>
                <a:gd name="connsiteY112" fmla="*/ 581 h 1085"/>
                <a:gd name="connsiteX113" fmla="*/ 1799 w 5810"/>
                <a:gd name="connsiteY113" fmla="*/ 637 h 1085"/>
                <a:gd name="connsiteX114" fmla="*/ 1724 w 5810"/>
                <a:gd name="connsiteY114" fmla="*/ 749 h 1085"/>
                <a:gd name="connsiteX115" fmla="*/ 1685 w 5810"/>
                <a:gd name="connsiteY115" fmla="*/ 801 h 1085"/>
                <a:gd name="connsiteX116" fmla="*/ 1644 w 5810"/>
                <a:gd name="connsiteY116" fmla="*/ 850 h 1085"/>
                <a:gd name="connsiteX117" fmla="*/ 1600 w 5810"/>
                <a:gd name="connsiteY117" fmla="*/ 896 h 1085"/>
                <a:gd name="connsiteX118" fmla="*/ 1553 w 5810"/>
                <a:gd name="connsiteY118" fmla="*/ 937 h 1085"/>
                <a:gd name="connsiteX119" fmla="*/ 1503 w 5810"/>
                <a:gd name="connsiteY119" fmla="*/ 973 h 1085"/>
                <a:gd name="connsiteX120" fmla="*/ 1450 w 5810"/>
                <a:gd name="connsiteY120" fmla="*/ 1002 h 1085"/>
                <a:gd name="connsiteX121" fmla="*/ 1394 w 5810"/>
                <a:gd name="connsiteY121" fmla="*/ 1025 h 1085"/>
                <a:gd name="connsiteX122" fmla="*/ 1330 w 5810"/>
                <a:gd name="connsiteY122" fmla="*/ 1037 h 1085"/>
                <a:gd name="connsiteX123" fmla="*/ 1264 w 5810"/>
                <a:gd name="connsiteY123" fmla="*/ 1043 h 1085"/>
                <a:gd name="connsiteX124" fmla="*/ 1258 w 5810"/>
                <a:gd name="connsiteY124" fmla="*/ 1043 h 1085"/>
                <a:gd name="connsiteX125" fmla="*/ 1190 w 5810"/>
                <a:gd name="connsiteY125" fmla="*/ 1039 h 1085"/>
                <a:gd name="connsiteX126" fmla="*/ 1128 w 5810"/>
                <a:gd name="connsiteY126" fmla="*/ 1027 h 1085"/>
                <a:gd name="connsiteX127" fmla="*/ 1070 w 5810"/>
                <a:gd name="connsiteY127" fmla="*/ 1008 h 1085"/>
                <a:gd name="connsiteX128" fmla="*/ 1018 w 5810"/>
                <a:gd name="connsiteY128" fmla="*/ 983 h 1085"/>
                <a:gd name="connsiteX129" fmla="*/ 971 w 5810"/>
                <a:gd name="connsiteY129" fmla="*/ 952 h 1085"/>
                <a:gd name="connsiteX130" fmla="*/ 925 w 5810"/>
                <a:gd name="connsiteY130" fmla="*/ 915 h 1085"/>
                <a:gd name="connsiteX131" fmla="*/ 884 w 5810"/>
                <a:gd name="connsiteY131" fmla="*/ 873 h 1085"/>
                <a:gd name="connsiteX132" fmla="*/ 847 w 5810"/>
                <a:gd name="connsiteY132" fmla="*/ 828 h 1085"/>
                <a:gd name="connsiteX133" fmla="*/ 810 w 5810"/>
                <a:gd name="connsiteY133" fmla="*/ 780 h 1085"/>
                <a:gd name="connsiteX134" fmla="*/ 777 w 5810"/>
                <a:gd name="connsiteY134" fmla="*/ 728 h 1085"/>
                <a:gd name="connsiteX135" fmla="*/ 742 w 5810"/>
                <a:gd name="connsiteY135" fmla="*/ 674 h 1085"/>
                <a:gd name="connsiteX136" fmla="*/ 711 w 5810"/>
                <a:gd name="connsiteY136" fmla="*/ 618 h 1085"/>
                <a:gd name="connsiteX137" fmla="*/ 678 w 5810"/>
                <a:gd name="connsiteY137" fmla="*/ 560 h 1085"/>
                <a:gd name="connsiteX138" fmla="*/ 616 w 5810"/>
                <a:gd name="connsiteY138" fmla="*/ 448 h 1085"/>
                <a:gd name="connsiteX139" fmla="*/ 547 w 5810"/>
                <a:gd name="connsiteY139" fmla="*/ 340 h 1085"/>
                <a:gd name="connsiteX140" fmla="*/ 504 w 5810"/>
                <a:gd name="connsiteY140" fmla="*/ 284 h 1085"/>
                <a:gd name="connsiteX141" fmla="*/ 457 w 5810"/>
                <a:gd name="connsiteY141" fmla="*/ 239 h 1085"/>
                <a:gd name="connsiteX142" fmla="*/ 409 w 5810"/>
                <a:gd name="connsiteY142" fmla="*/ 199 h 1085"/>
                <a:gd name="connsiteX143" fmla="*/ 358 w 5810"/>
                <a:gd name="connsiteY143" fmla="*/ 168 h 1085"/>
                <a:gd name="connsiteX144" fmla="*/ 308 w 5810"/>
                <a:gd name="connsiteY144" fmla="*/ 145 h 1085"/>
                <a:gd name="connsiteX145" fmla="*/ 256 w 5810"/>
                <a:gd name="connsiteY145" fmla="*/ 127 h 1085"/>
                <a:gd name="connsiteX146" fmla="*/ 209 w 5810"/>
                <a:gd name="connsiteY146" fmla="*/ 112 h 1085"/>
                <a:gd name="connsiteX147" fmla="*/ 163 w 5810"/>
                <a:gd name="connsiteY147" fmla="*/ 104 h 1085"/>
                <a:gd name="connsiteX148" fmla="*/ 122 w 5810"/>
                <a:gd name="connsiteY148" fmla="*/ 100 h 1085"/>
                <a:gd name="connsiteX149" fmla="*/ 85 w 5810"/>
                <a:gd name="connsiteY149" fmla="*/ 95 h 1085"/>
                <a:gd name="connsiteX150" fmla="*/ 31 w 5810"/>
                <a:gd name="connsiteY150" fmla="*/ 95 h 1085"/>
                <a:gd name="connsiteX151" fmla="*/ 17 w 5810"/>
                <a:gd name="connsiteY151" fmla="*/ 98 h 1085"/>
                <a:gd name="connsiteX152" fmla="*/ 11 w 5810"/>
                <a:gd name="connsiteY152" fmla="*/ 98 h 1085"/>
                <a:gd name="connsiteX153" fmla="*/ 0 w 5810"/>
                <a:gd name="connsiteY153" fmla="*/ 13 h 1085"/>
                <a:gd name="connsiteX154" fmla="*/ 9 w 5810"/>
                <a:gd name="connsiteY154" fmla="*/ 13 h 1085"/>
                <a:gd name="connsiteX155" fmla="*/ 29 w 5810"/>
                <a:gd name="connsiteY155" fmla="*/ 10 h 1085"/>
                <a:gd name="connsiteX156" fmla="*/ 91 w 5810"/>
                <a:gd name="connsiteY156" fmla="*/ 10 h 1085"/>
                <a:gd name="connsiteX157" fmla="*/ 135 w 5810"/>
                <a:gd name="connsiteY157" fmla="*/ 13 h 1085"/>
                <a:gd name="connsiteX158" fmla="*/ 182 w 5810"/>
                <a:gd name="connsiteY158" fmla="*/ 19 h 1085"/>
                <a:gd name="connsiteX159" fmla="*/ 234 w 5810"/>
                <a:gd name="connsiteY159" fmla="*/ 29 h 1085"/>
                <a:gd name="connsiteX160" fmla="*/ 287 w 5810"/>
                <a:gd name="connsiteY160" fmla="*/ 46 h 1085"/>
                <a:gd name="connsiteX161" fmla="*/ 345 w 5810"/>
                <a:gd name="connsiteY161" fmla="*/ 66 h 1085"/>
                <a:gd name="connsiteX162" fmla="*/ 403 w 5810"/>
                <a:gd name="connsiteY162" fmla="*/ 93 h 1085"/>
                <a:gd name="connsiteX163" fmla="*/ 459 w 5810"/>
                <a:gd name="connsiteY163" fmla="*/ 131 h 1085"/>
                <a:gd name="connsiteX164" fmla="*/ 514 w 5810"/>
                <a:gd name="connsiteY164" fmla="*/ 174 h 1085"/>
                <a:gd name="connsiteX165" fmla="*/ 568 w 5810"/>
                <a:gd name="connsiteY165" fmla="*/ 228 h 1085"/>
                <a:gd name="connsiteX166" fmla="*/ 618 w 5810"/>
                <a:gd name="connsiteY166" fmla="*/ 292 h 1085"/>
                <a:gd name="connsiteX167" fmla="*/ 667 w 5810"/>
                <a:gd name="connsiteY167" fmla="*/ 367 h 1085"/>
                <a:gd name="connsiteX168" fmla="*/ 754 w 5810"/>
                <a:gd name="connsiteY168" fmla="*/ 516 h 1085"/>
                <a:gd name="connsiteX169" fmla="*/ 787 w 5810"/>
                <a:gd name="connsiteY169" fmla="*/ 575 h 1085"/>
                <a:gd name="connsiteX170" fmla="*/ 820 w 5810"/>
                <a:gd name="connsiteY170" fmla="*/ 631 h 1085"/>
                <a:gd name="connsiteX171" fmla="*/ 853 w 5810"/>
                <a:gd name="connsiteY171" fmla="*/ 684 h 1085"/>
                <a:gd name="connsiteX172" fmla="*/ 886 w 5810"/>
                <a:gd name="connsiteY172" fmla="*/ 736 h 1085"/>
                <a:gd name="connsiteX173" fmla="*/ 921 w 5810"/>
                <a:gd name="connsiteY173" fmla="*/ 782 h 1085"/>
                <a:gd name="connsiteX174" fmla="*/ 958 w 5810"/>
                <a:gd name="connsiteY174" fmla="*/ 825 h 1085"/>
                <a:gd name="connsiteX175" fmla="*/ 1000 w 5810"/>
                <a:gd name="connsiteY175" fmla="*/ 863 h 1085"/>
                <a:gd name="connsiteX176" fmla="*/ 1043 w 5810"/>
                <a:gd name="connsiteY176" fmla="*/ 894 h 1085"/>
                <a:gd name="connsiteX177" fmla="*/ 1090 w 5810"/>
                <a:gd name="connsiteY177" fmla="*/ 921 h 1085"/>
                <a:gd name="connsiteX178" fmla="*/ 1140 w 5810"/>
                <a:gd name="connsiteY178" fmla="*/ 939 h 1085"/>
                <a:gd name="connsiteX179" fmla="*/ 1196 w 5810"/>
                <a:gd name="connsiteY179" fmla="*/ 952 h 1085"/>
                <a:gd name="connsiteX180" fmla="*/ 1258 w 5810"/>
                <a:gd name="connsiteY180" fmla="*/ 956 h 1085"/>
                <a:gd name="connsiteX181" fmla="*/ 1264 w 5810"/>
                <a:gd name="connsiteY181" fmla="*/ 956 h 1085"/>
                <a:gd name="connsiteX182" fmla="*/ 1324 w 5810"/>
                <a:gd name="connsiteY182" fmla="*/ 950 h 1085"/>
                <a:gd name="connsiteX183" fmla="*/ 1380 w 5810"/>
                <a:gd name="connsiteY183" fmla="*/ 935 h 1085"/>
                <a:gd name="connsiteX184" fmla="*/ 1433 w 5810"/>
                <a:gd name="connsiteY184" fmla="*/ 913 h 1085"/>
                <a:gd name="connsiteX185" fmla="*/ 1481 w 5810"/>
                <a:gd name="connsiteY185" fmla="*/ 884 h 1085"/>
                <a:gd name="connsiteX186" fmla="*/ 1526 w 5810"/>
                <a:gd name="connsiteY186" fmla="*/ 846 h 1085"/>
                <a:gd name="connsiteX187" fmla="*/ 1569 w 5810"/>
                <a:gd name="connsiteY187" fmla="*/ 803 h 1085"/>
                <a:gd name="connsiteX188" fmla="*/ 1609 w 5810"/>
                <a:gd name="connsiteY188" fmla="*/ 755 h 1085"/>
                <a:gd name="connsiteX189" fmla="*/ 1648 w 5810"/>
                <a:gd name="connsiteY189" fmla="*/ 703 h 1085"/>
                <a:gd name="connsiteX190" fmla="*/ 1687 w 5810"/>
                <a:gd name="connsiteY190" fmla="*/ 649 h 1085"/>
                <a:gd name="connsiteX191" fmla="*/ 1799 w 5810"/>
                <a:gd name="connsiteY191" fmla="*/ 475 h 1085"/>
                <a:gd name="connsiteX192" fmla="*/ 1838 w 5810"/>
                <a:gd name="connsiteY192" fmla="*/ 415 h 1085"/>
                <a:gd name="connsiteX193" fmla="*/ 1879 w 5810"/>
                <a:gd name="connsiteY193" fmla="*/ 357 h 1085"/>
                <a:gd name="connsiteX194" fmla="*/ 1923 w 5810"/>
                <a:gd name="connsiteY194" fmla="*/ 299 h 1085"/>
                <a:gd name="connsiteX195" fmla="*/ 1968 w 5810"/>
                <a:gd name="connsiteY195" fmla="*/ 245 h 1085"/>
                <a:gd name="connsiteX196" fmla="*/ 2015 w 5810"/>
                <a:gd name="connsiteY196" fmla="*/ 193 h 1085"/>
                <a:gd name="connsiteX197" fmla="*/ 2069 w 5810"/>
                <a:gd name="connsiteY197" fmla="*/ 145 h 1085"/>
                <a:gd name="connsiteX198" fmla="*/ 2125 w 5810"/>
                <a:gd name="connsiteY198" fmla="*/ 104 h 1085"/>
                <a:gd name="connsiteX199" fmla="*/ 2187 w 5810"/>
                <a:gd name="connsiteY199" fmla="*/ 69 h 1085"/>
                <a:gd name="connsiteX200" fmla="*/ 2253 w 5810"/>
                <a:gd name="connsiteY200" fmla="*/ 39 h 1085"/>
                <a:gd name="connsiteX201" fmla="*/ 2325 w 5810"/>
                <a:gd name="connsiteY201" fmla="*/ 19 h 1085"/>
                <a:gd name="connsiteX202" fmla="*/ 2404 w 5810"/>
                <a:gd name="connsiteY202" fmla="*/ 6 h 1085"/>
                <a:gd name="connsiteX203" fmla="*/ 2474 w 5810"/>
                <a:gd name="connsiteY203" fmla="*/ 4 h 1085"/>
                <a:gd name="connsiteX204" fmla="*/ 2540 w 5810"/>
                <a:gd name="connsiteY204" fmla="*/ 13 h 1085"/>
                <a:gd name="connsiteX205" fmla="*/ 2600 w 5810"/>
                <a:gd name="connsiteY205" fmla="*/ 27 h 1085"/>
                <a:gd name="connsiteX206" fmla="*/ 2658 w 5810"/>
                <a:gd name="connsiteY206" fmla="*/ 50 h 1085"/>
                <a:gd name="connsiteX207" fmla="*/ 2711 w 5810"/>
                <a:gd name="connsiteY207" fmla="*/ 81 h 1085"/>
                <a:gd name="connsiteX208" fmla="*/ 2761 w 5810"/>
                <a:gd name="connsiteY208" fmla="*/ 116 h 1085"/>
                <a:gd name="connsiteX209" fmla="*/ 2806 w 5810"/>
                <a:gd name="connsiteY209" fmla="*/ 158 h 1085"/>
                <a:gd name="connsiteX210" fmla="*/ 2852 w 5810"/>
                <a:gd name="connsiteY210" fmla="*/ 203 h 1085"/>
                <a:gd name="connsiteX211" fmla="*/ 2893 w 5810"/>
                <a:gd name="connsiteY211" fmla="*/ 251 h 1085"/>
                <a:gd name="connsiteX212" fmla="*/ 2932 w 5810"/>
                <a:gd name="connsiteY212" fmla="*/ 303 h 1085"/>
                <a:gd name="connsiteX213" fmla="*/ 2969 w 5810"/>
                <a:gd name="connsiteY213" fmla="*/ 357 h 1085"/>
                <a:gd name="connsiteX214" fmla="*/ 3004 w 5810"/>
                <a:gd name="connsiteY214" fmla="*/ 413 h 1085"/>
                <a:gd name="connsiteX215" fmla="*/ 3039 w 5810"/>
                <a:gd name="connsiteY215" fmla="*/ 467 h 1085"/>
                <a:gd name="connsiteX216" fmla="*/ 3073 w 5810"/>
                <a:gd name="connsiteY216" fmla="*/ 523 h 1085"/>
                <a:gd name="connsiteX217" fmla="*/ 3110 w 5810"/>
                <a:gd name="connsiteY217" fmla="*/ 585 h 1085"/>
                <a:gd name="connsiteX218" fmla="*/ 3147 w 5810"/>
                <a:gd name="connsiteY218" fmla="*/ 643 h 1085"/>
                <a:gd name="connsiteX219" fmla="*/ 3186 w 5810"/>
                <a:gd name="connsiteY219" fmla="*/ 701 h 1085"/>
                <a:gd name="connsiteX220" fmla="*/ 3223 w 5810"/>
                <a:gd name="connsiteY220" fmla="*/ 755 h 1085"/>
                <a:gd name="connsiteX221" fmla="*/ 3265 w 5810"/>
                <a:gd name="connsiteY221" fmla="*/ 805 h 1085"/>
                <a:gd name="connsiteX222" fmla="*/ 3306 w 5810"/>
                <a:gd name="connsiteY222" fmla="*/ 848 h 1085"/>
                <a:gd name="connsiteX223" fmla="*/ 3349 w 5810"/>
                <a:gd name="connsiteY223" fmla="*/ 886 h 1085"/>
                <a:gd name="connsiteX224" fmla="*/ 3395 w 5810"/>
                <a:gd name="connsiteY224" fmla="*/ 917 h 1085"/>
                <a:gd name="connsiteX225" fmla="*/ 3444 w 5810"/>
                <a:gd name="connsiteY225" fmla="*/ 939 h 1085"/>
                <a:gd name="connsiteX226" fmla="*/ 3498 w 5810"/>
                <a:gd name="connsiteY226" fmla="*/ 952 h 1085"/>
                <a:gd name="connsiteX227" fmla="*/ 3554 w 5810"/>
                <a:gd name="connsiteY227" fmla="*/ 956 h 1085"/>
                <a:gd name="connsiteX228" fmla="*/ 3609 w 5810"/>
                <a:gd name="connsiteY228" fmla="*/ 950 h 1085"/>
                <a:gd name="connsiteX229" fmla="*/ 3659 w 5810"/>
                <a:gd name="connsiteY229" fmla="*/ 935 h 1085"/>
                <a:gd name="connsiteX230" fmla="*/ 3706 w 5810"/>
                <a:gd name="connsiteY230" fmla="*/ 915 h 1085"/>
                <a:gd name="connsiteX231" fmla="*/ 3750 w 5810"/>
                <a:gd name="connsiteY231" fmla="*/ 884 h 1085"/>
                <a:gd name="connsiteX232" fmla="*/ 3789 w 5810"/>
                <a:gd name="connsiteY232" fmla="*/ 848 h 1085"/>
                <a:gd name="connsiteX233" fmla="*/ 3826 w 5810"/>
                <a:gd name="connsiteY233" fmla="*/ 807 h 1085"/>
                <a:gd name="connsiteX234" fmla="*/ 3861 w 5810"/>
                <a:gd name="connsiteY234" fmla="*/ 759 h 1085"/>
                <a:gd name="connsiteX235" fmla="*/ 3894 w 5810"/>
                <a:gd name="connsiteY235" fmla="*/ 709 h 1085"/>
                <a:gd name="connsiteX236" fmla="*/ 3927 w 5810"/>
                <a:gd name="connsiteY236" fmla="*/ 655 h 1085"/>
                <a:gd name="connsiteX237" fmla="*/ 3960 w 5810"/>
                <a:gd name="connsiteY237" fmla="*/ 597 h 1085"/>
                <a:gd name="connsiteX238" fmla="*/ 3993 w 5810"/>
                <a:gd name="connsiteY238" fmla="*/ 537 h 1085"/>
                <a:gd name="connsiteX239" fmla="*/ 4022 w 5810"/>
                <a:gd name="connsiteY239" fmla="*/ 483 h 1085"/>
                <a:gd name="connsiteX240" fmla="*/ 4084 w 5810"/>
                <a:gd name="connsiteY240" fmla="*/ 375 h 1085"/>
                <a:gd name="connsiteX241" fmla="*/ 4154 w 5810"/>
                <a:gd name="connsiteY241" fmla="*/ 272 h 1085"/>
                <a:gd name="connsiteX242" fmla="*/ 4192 w 5810"/>
                <a:gd name="connsiteY242" fmla="*/ 224 h 1085"/>
                <a:gd name="connsiteX243" fmla="*/ 4233 w 5810"/>
                <a:gd name="connsiteY243" fmla="*/ 178 h 1085"/>
                <a:gd name="connsiteX244" fmla="*/ 4276 w 5810"/>
                <a:gd name="connsiteY244" fmla="*/ 137 h 1085"/>
                <a:gd name="connsiteX245" fmla="*/ 4324 w 5810"/>
                <a:gd name="connsiteY245" fmla="*/ 100 h 1085"/>
                <a:gd name="connsiteX246" fmla="*/ 4375 w 5810"/>
                <a:gd name="connsiteY246" fmla="*/ 66 h 1085"/>
                <a:gd name="connsiteX247" fmla="*/ 4433 w 5810"/>
                <a:gd name="connsiteY247" fmla="*/ 39 h 1085"/>
                <a:gd name="connsiteX248" fmla="*/ 4493 w 5810"/>
                <a:gd name="connsiteY248" fmla="*/ 19 h 1085"/>
                <a:gd name="connsiteX249" fmla="*/ 4559 w 5810"/>
                <a:gd name="connsiteY249" fmla="*/ 6 h 1085"/>
                <a:gd name="connsiteX250" fmla="*/ 4631 w 5810"/>
                <a:gd name="connsiteY250"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93 w 5810"/>
                <a:gd name="connsiteY32" fmla="*/ 1025 h 1085"/>
                <a:gd name="connsiteX33" fmla="*/ 5546 w 5810"/>
                <a:gd name="connsiteY33" fmla="*/ 1002 h 1085"/>
                <a:gd name="connsiteX34" fmla="*/ 5496 w 5810"/>
                <a:gd name="connsiteY34" fmla="*/ 971 h 1085"/>
                <a:gd name="connsiteX35" fmla="*/ 5445 w 5810"/>
                <a:gd name="connsiteY35" fmla="*/ 931 h 1085"/>
                <a:gd name="connsiteX36" fmla="*/ 5393 w 5810"/>
                <a:gd name="connsiteY36" fmla="*/ 884 h 1085"/>
                <a:gd name="connsiteX37" fmla="*/ 5339 w 5810"/>
                <a:gd name="connsiteY37" fmla="*/ 825 h 1085"/>
                <a:gd name="connsiteX38" fmla="*/ 5288 w 5810"/>
                <a:gd name="connsiteY38" fmla="*/ 757 h 1085"/>
                <a:gd name="connsiteX39" fmla="*/ 5238 w 5810"/>
                <a:gd name="connsiteY39" fmla="*/ 676 h 1085"/>
                <a:gd name="connsiteX40" fmla="*/ 5191 w 5810"/>
                <a:gd name="connsiteY40" fmla="*/ 585 h 1085"/>
                <a:gd name="connsiteX41" fmla="*/ 5141 w 5810"/>
                <a:gd name="connsiteY41" fmla="*/ 489 h 1085"/>
                <a:gd name="connsiteX42" fmla="*/ 5092 w 5810"/>
                <a:gd name="connsiteY42" fmla="*/ 407 h 1085"/>
                <a:gd name="connsiteX43" fmla="*/ 5042 w 5810"/>
                <a:gd name="connsiteY43" fmla="*/ 336 h 1085"/>
                <a:gd name="connsiteX44" fmla="*/ 4993 w 5810"/>
                <a:gd name="connsiteY44" fmla="*/ 276 h 1085"/>
                <a:gd name="connsiteX45" fmla="*/ 4945 w 5810"/>
                <a:gd name="connsiteY45" fmla="*/ 228 h 1085"/>
                <a:gd name="connsiteX46" fmla="*/ 4900 w 5810"/>
                <a:gd name="connsiteY46" fmla="*/ 189 h 1085"/>
                <a:gd name="connsiteX47" fmla="*/ 4858 w 5810"/>
                <a:gd name="connsiteY47" fmla="*/ 158 h 1085"/>
                <a:gd name="connsiteX48" fmla="*/ 4819 w 5810"/>
                <a:gd name="connsiteY48" fmla="*/ 135 h 1085"/>
                <a:gd name="connsiteX49" fmla="*/ 4770 w 5810"/>
                <a:gd name="connsiteY49" fmla="*/ 112 h 1085"/>
                <a:gd name="connsiteX50" fmla="*/ 4726 w 5810"/>
                <a:gd name="connsiteY50" fmla="*/ 98 h 1085"/>
                <a:gd name="connsiteX51" fmla="*/ 4691 w 5810"/>
                <a:gd name="connsiteY51" fmla="*/ 89 h 1085"/>
                <a:gd name="connsiteX52" fmla="*/ 4662 w 5810"/>
                <a:gd name="connsiteY52" fmla="*/ 87 h 1085"/>
                <a:gd name="connsiteX53" fmla="*/ 4635 w 5810"/>
                <a:gd name="connsiteY53" fmla="*/ 87 h 1085"/>
                <a:gd name="connsiteX54" fmla="*/ 4569 w 5810"/>
                <a:gd name="connsiteY54" fmla="*/ 93 h 1085"/>
                <a:gd name="connsiteX55" fmla="*/ 4507 w 5810"/>
                <a:gd name="connsiteY55" fmla="*/ 106 h 1085"/>
                <a:gd name="connsiteX56" fmla="*/ 4452 w 5810"/>
                <a:gd name="connsiteY56" fmla="*/ 127 h 1085"/>
                <a:gd name="connsiteX57" fmla="*/ 4400 w 5810"/>
                <a:gd name="connsiteY57" fmla="*/ 154 h 1085"/>
                <a:gd name="connsiteX58" fmla="*/ 4353 w 5810"/>
                <a:gd name="connsiteY58" fmla="*/ 187 h 1085"/>
                <a:gd name="connsiteX59" fmla="*/ 4309 w 5810"/>
                <a:gd name="connsiteY59" fmla="*/ 224 h 1085"/>
                <a:gd name="connsiteX60" fmla="*/ 4270 w 5810"/>
                <a:gd name="connsiteY60" fmla="*/ 268 h 1085"/>
                <a:gd name="connsiteX61" fmla="*/ 4231 w 5810"/>
                <a:gd name="connsiteY61" fmla="*/ 313 h 1085"/>
                <a:gd name="connsiteX62" fmla="*/ 4196 w 5810"/>
                <a:gd name="connsiteY62" fmla="*/ 363 h 1085"/>
                <a:gd name="connsiteX63" fmla="*/ 4163 w 5810"/>
                <a:gd name="connsiteY63" fmla="*/ 415 h 1085"/>
                <a:gd name="connsiteX64" fmla="*/ 4101 w 5810"/>
                <a:gd name="connsiteY64" fmla="*/ 523 h 1085"/>
                <a:gd name="connsiteX65" fmla="*/ 4008 w 5810"/>
                <a:gd name="connsiteY65" fmla="*/ 691 h 1085"/>
                <a:gd name="connsiteX66" fmla="*/ 3975 w 5810"/>
                <a:gd name="connsiteY66" fmla="*/ 747 h 1085"/>
                <a:gd name="connsiteX67" fmla="*/ 3940 w 5810"/>
                <a:gd name="connsiteY67" fmla="*/ 798 h 1085"/>
                <a:gd name="connsiteX68" fmla="*/ 3905 w 5810"/>
                <a:gd name="connsiteY68" fmla="*/ 848 h 1085"/>
                <a:gd name="connsiteX69" fmla="*/ 3865 w 5810"/>
                <a:gd name="connsiteY69" fmla="*/ 894 h 1085"/>
                <a:gd name="connsiteX70" fmla="*/ 3824 w 5810"/>
                <a:gd name="connsiteY70" fmla="*/ 935 h 1085"/>
                <a:gd name="connsiteX71" fmla="*/ 3779 w 5810"/>
                <a:gd name="connsiteY71" fmla="*/ 971 h 1085"/>
                <a:gd name="connsiteX72" fmla="*/ 3729 w 5810"/>
                <a:gd name="connsiteY72" fmla="*/ 1000 h 1085"/>
                <a:gd name="connsiteX73" fmla="*/ 3677 w 5810"/>
                <a:gd name="connsiteY73" fmla="*/ 1022 h 1085"/>
                <a:gd name="connsiteX74" fmla="*/ 3620 w 5810"/>
                <a:gd name="connsiteY74" fmla="*/ 1037 h 1085"/>
                <a:gd name="connsiteX75" fmla="*/ 3556 w 5810"/>
                <a:gd name="connsiteY75" fmla="*/ 1043 h 1085"/>
                <a:gd name="connsiteX76" fmla="*/ 3547 w 5810"/>
                <a:gd name="connsiteY76" fmla="*/ 1043 h 1085"/>
                <a:gd name="connsiteX77" fmla="*/ 3485 w 5810"/>
                <a:gd name="connsiteY77" fmla="*/ 1039 h 1085"/>
                <a:gd name="connsiteX78" fmla="*/ 3426 w 5810"/>
                <a:gd name="connsiteY78" fmla="*/ 1025 h 1085"/>
                <a:gd name="connsiteX79" fmla="*/ 3372 w 5810"/>
                <a:gd name="connsiteY79" fmla="*/ 1002 h 1085"/>
                <a:gd name="connsiteX80" fmla="*/ 3320 w 5810"/>
                <a:gd name="connsiteY80" fmla="*/ 973 h 1085"/>
                <a:gd name="connsiteX81" fmla="*/ 3273 w 5810"/>
                <a:gd name="connsiteY81" fmla="*/ 935 h 1085"/>
                <a:gd name="connsiteX82" fmla="*/ 3229 w 5810"/>
                <a:gd name="connsiteY82" fmla="*/ 894 h 1085"/>
                <a:gd name="connsiteX83" fmla="*/ 3186 w 5810"/>
                <a:gd name="connsiteY83" fmla="*/ 846 h 1085"/>
                <a:gd name="connsiteX84" fmla="*/ 3147 w 5810"/>
                <a:gd name="connsiteY84" fmla="*/ 796 h 1085"/>
                <a:gd name="connsiteX85" fmla="*/ 3108 w 5810"/>
                <a:gd name="connsiteY85" fmla="*/ 740 h 1085"/>
                <a:gd name="connsiteX86" fmla="*/ 3070 w 5810"/>
                <a:gd name="connsiteY86" fmla="*/ 684 h 1085"/>
                <a:gd name="connsiteX87" fmla="*/ 2965 w 5810"/>
                <a:gd name="connsiteY87" fmla="*/ 510 h 1085"/>
                <a:gd name="connsiteX88" fmla="*/ 2928 w 5810"/>
                <a:gd name="connsiteY88" fmla="*/ 452 h 1085"/>
                <a:gd name="connsiteX89" fmla="*/ 2891 w 5810"/>
                <a:gd name="connsiteY89" fmla="*/ 396 h 1085"/>
                <a:gd name="connsiteX90" fmla="*/ 2854 w 5810"/>
                <a:gd name="connsiteY90" fmla="*/ 342 h 1085"/>
                <a:gd name="connsiteX91" fmla="*/ 2814 w 5810"/>
                <a:gd name="connsiteY91" fmla="*/ 292 h 1085"/>
                <a:gd name="connsiteX92" fmla="*/ 2773 w 5810"/>
                <a:gd name="connsiteY92" fmla="*/ 247 h 1085"/>
                <a:gd name="connsiteX93" fmla="*/ 2732 w 5810"/>
                <a:gd name="connsiteY93" fmla="*/ 205 h 1085"/>
                <a:gd name="connsiteX94" fmla="*/ 2686 w 5810"/>
                <a:gd name="connsiteY94" fmla="*/ 168 h 1085"/>
                <a:gd name="connsiteX95" fmla="*/ 2639 w 5810"/>
                <a:gd name="connsiteY95" fmla="*/ 139 h 1085"/>
                <a:gd name="connsiteX96" fmla="*/ 2587 w 5810"/>
                <a:gd name="connsiteY96" fmla="*/ 116 h 1085"/>
                <a:gd name="connsiteX97" fmla="*/ 2532 w 5810"/>
                <a:gd name="connsiteY97" fmla="*/ 100 h 1085"/>
                <a:gd name="connsiteX98" fmla="*/ 2474 w 5810"/>
                <a:gd name="connsiteY98" fmla="*/ 91 h 1085"/>
                <a:gd name="connsiteX99" fmla="*/ 2410 w 5810"/>
                <a:gd name="connsiteY99" fmla="*/ 93 h 1085"/>
                <a:gd name="connsiteX100" fmla="*/ 2342 w 5810"/>
                <a:gd name="connsiteY100" fmla="*/ 104 h 1085"/>
                <a:gd name="connsiteX101" fmla="*/ 2280 w 5810"/>
                <a:gd name="connsiteY101" fmla="*/ 122 h 1085"/>
                <a:gd name="connsiteX102" fmla="*/ 2222 w 5810"/>
                <a:gd name="connsiteY102" fmla="*/ 147 h 1085"/>
                <a:gd name="connsiteX103" fmla="*/ 2168 w 5810"/>
                <a:gd name="connsiteY103" fmla="*/ 180 h 1085"/>
                <a:gd name="connsiteX104" fmla="*/ 2117 w 5810"/>
                <a:gd name="connsiteY104" fmla="*/ 218 h 1085"/>
                <a:gd name="connsiteX105" fmla="*/ 2071 w 5810"/>
                <a:gd name="connsiteY105" fmla="*/ 261 h 1085"/>
                <a:gd name="connsiteX106" fmla="*/ 2026 w 5810"/>
                <a:gd name="connsiteY106" fmla="*/ 307 h 1085"/>
                <a:gd name="connsiteX107" fmla="*/ 1984 w 5810"/>
                <a:gd name="connsiteY107" fmla="*/ 359 h 1085"/>
                <a:gd name="connsiteX108" fmla="*/ 1945 w 5810"/>
                <a:gd name="connsiteY108" fmla="*/ 413 h 1085"/>
                <a:gd name="connsiteX109" fmla="*/ 1908 w 5810"/>
                <a:gd name="connsiteY109" fmla="*/ 467 h 1085"/>
                <a:gd name="connsiteX110" fmla="*/ 1871 w 5810"/>
                <a:gd name="connsiteY110" fmla="*/ 523 h 1085"/>
                <a:gd name="connsiteX111" fmla="*/ 1834 w 5810"/>
                <a:gd name="connsiteY111" fmla="*/ 581 h 1085"/>
                <a:gd name="connsiteX112" fmla="*/ 1799 w 5810"/>
                <a:gd name="connsiteY112" fmla="*/ 637 h 1085"/>
                <a:gd name="connsiteX113" fmla="*/ 1724 w 5810"/>
                <a:gd name="connsiteY113" fmla="*/ 749 h 1085"/>
                <a:gd name="connsiteX114" fmla="*/ 1685 w 5810"/>
                <a:gd name="connsiteY114" fmla="*/ 801 h 1085"/>
                <a:gd name="connsiteX115" fmla="*/ 1644 w 5810"/>
                <a:gd name="connsiteY115" fmla="*/ 850 h 1085"/>
                <a:gd name="connsiteX116" fmla="*/ 1600 w 5810"/>
                <a:gd name="connsiteY116" fmla="*/ 896 h 1085"/>
                <a:gd name="connsiteX117" fmla="*/ 1553 w 5810"/>
                <a:gd name="connsiteY117" fmla="*/ 937 h 1085"/>
                <a:gd name="connsiteX118" fmla="*/ 1503 w 5810"/>
                <a:gd name="connsiteY118" fmla="*/ 973 h 1085"/>
                <a:gd name="connsiteX119" fmla="*/ 1450 w 5810"/>
                <a:gd name="connsiteY119" fmla="*/ 1002 h 1085"/>
                <a:gd name="connsiteX120" fmla="*/ 1394 w 5810"/>
                <a:gd name="connsiteY120" fmla="*/ 1025 h 1085"/>
                <a:gd name="connsiteX121" fmla="*/ 1330 w 5810"/>
                <a:gd name="connsiteY121" fmla="*/ 1037 h 1085"/>
                <a:gd name="connsiteX122" fmla="*/ 1264 w 5810"/>
                <a:gd name="connsiteY122" fmla="*/ 1043 h 1085"/>
                <a:gd name="connsiteX123" fmla="*/ 1258 w 5810"/>
                <a:gd name="connsiteY123" fmla="*/ 1043 h 1085"/>
                <a:gd name="connsiteX124" fmla="*/ 1190 w 5810"/>
                <a:gd name="connsiteY124" fmla="*/ 1039 h 1085"/>
                <a:gd name="connsiteX125" fmla="*/ 1128 w 5810"/>
                <a:gd name="connsiteY125" fmla="*/ 1027 h 1085"/>
                <a:gd name="connsiteX126" fmla="*/ 1070 w 5810"/>
                <a:gd name="connsiteY126" fmla="*/ 1008 h 1085"/>
                <a:gd name="connsiteX127" fmla="*/ 1018 w 5810"/>
                <a:gd name="connsiteY127" fmla="*/ 983 h 1085"/>
                <a:gd name="connsiteX128" fmla="*/ 971 w 5810"/>
                <a:gd name="connsiteY128" fmla="*/ 952 h 1085"/>
                <a:gd name="connsiteX129" fmla="*/ 925 w 5810"/>
                <a:gd name="connsiteY129" fmla="*/ 915 h 1085"/>
                <a:gd name="connsiteX130" fmla="*/ 884 w 5810"/>
                <a:gd name="connsiteY130" fmla="*/ 873 h 1085"/>
                <a:gd name="connsiteX131" fmla="*/ 847 w 5810"/>
                <a:gd name="connsiteY131" fmla="*/ 828 h 1085"/>
                <a:gd name="connsiteX132" fmla="*/ 810 w 5810"/>
                <a:gd name="connsiteY132" fmla="*/ 780 h 1085"/>
                <a:gd name="connsiteX133" fmla="*/ 777 w 5810"/>
                <a:gd name="connsiteY133" fmla="*/ 728 h 1085"/>
                <a:gd name="connsiteX134" fmla="*/ 742 w 5810"/>
                <a:gd name="connsiteY134" fmla="*/ 674 h 1085"/>
                <a:gd name="connsiteX135" fmla="*/ 711 w 5810"/>
                <a:gd name="connsiteY135" fmla="*/ 618 h 1085"/>
                <a:gd name="connsiteX136" fmla="*/ 678 w 5810"/>
                <a:gd name="connsiteY136" fmla="*/ 560 h 1085"/>
                <a:gd name="connsiteX137" fmla="*/ 616 w 5810"/>
                <a:gd name="connsiteY137" fmla="*/ 448 h 1085"/>
                <a:gd name="connsiteX138" fmla="*/ 547 w 5810"/>
                <a:gd name="connsiteY138" fmla="*/ 340 h 1085"/>
                <a:gd name="connsiteX139" fmla="*/ 504 w 5810"/>
                <a:gd name="connsiteY139" fmla="*/ 284 h 1085"/>
                <a:gd name="connsiteX140" fmla="*/ 457 w 5810"/>
                <a:gd name="connsiteY140" fmla="*/ 239 h 1085"/>
                <a:gd name="connsiteX141" fmla="*/ 409 w 5810"/>
                <a:gd name="connsiteY141" fmla="*/ 199 h 1085"/>
                <a:gd name="connsiteX142" fmla="*/ 358 w 5810"/>
                <a:gd name="connsiteY142" fmla="*/ 168 h 1085"/>
                <a:gd name="connsiteX143" fmla="*/ 308 w 5810"/>
                <a:gd name="connsiteY143" fmla="*/ 145 h 1085"/>
                <a:gd name="connsiteX144" fmla="*/ 256 w 5810"/>
                <a:gd name="connsiteY144" fmla="*/ 127 h 1085"/>
                <a:gd name="connsiteX145" fmla="*/ 209 w 5810"/>
                <a:gd name="connsiteY145" fmla="*/ 112 h 1085"/>
                <a:gd name="connsiteX146" fmla="*/ 163 w 5810"/>
                <a:gd name="connsiteY146" fmla="*/ 104 h 1085"/>
                <a:gd name="connsiteX147" fmla="*/ 122 w 5810"/>
                <a:gd name="connsiteY147" fmla="*/ 100 h 1085"/>
                <a:gd name="connsiteX148" fmla="*/ 85 w 5810"/>
                <a:gd name="connsiteY148" fmla="*/ 95 h 1085"/>
                <a:gd name="connsiteX149" fmla="*/ 31 w 5810"/>
                <a:gd name="connsiteY149" fmla="*/ 95 h 1085"/>
                <a:gd name="connsiteX150" fmla="*/ 17 w 5810"/>
                <a:gd name="connsiteY150" fmla="*/ 98 h 1085"/>
                <a:gd name="connsiteX151" fmla="*/ 11 w 5810"/>
                <a:gd name="connsiteY151" fmla="*/ 98 h 1085"/>
                <a:gd name="connsiteX152" fmla="*/ 0 w 5810"/>
                <a:gd name="connsiteY152" fmla="*/ 13 h 1085"/>
                <a:gd name="connsiteX153" fmla="*/ 9 w 5810"/>
                <a:gd name="connsiteY153" fmla="*/ 13 h 1085"/>
                <a:gd name="connsiteX154" fmla="*/ 29 w 5810"/>
                <a:gd name="connsiteY154" fmla="*/ 10 h 1085"/>
                <a:gd name="connsiteX155" fmla="*/ 91 w 5810"/>
                <a:gd name="connsiteY155" fmla="*/ 10 h 1085"/>
                <a:gd name="connsiteX156" fmla="*/ 135 w 5810"/>
                <a:gd name="connsiteY156" fmla="*/ 13 h 1085"/>
                <a:gd name="connsiteX157" fmla="*/ 182 w 5810"/>
                <a:gd name="connsiteY157" fmla="*/ 19 h 1085"/>
                <a:gd name="connsiteX158" fmla="*/ 234 w 5810"/>
                <a:gd name="connsiteY158" fmla="*/ 29 h 1085"/>
                <a:gd name="connsiteX159" fmla="*/ 287 w 5810"/>
                <a:gd name="connsiteY159" fmla="*/ 46 h 1085"/>
                <a:gd name="connsiteX160" fmla="*/ 345 w 5810"/>
                <a:gd name="connsiteY160" fmla="*/ 66 h 1085"/>
                <a:gd name="connsiteX161" fmla="*/ 403 w 5810"/>
                <a:gd name="connsiteY161" fmla="*/ 93 h 1085"/>
                <a:gd name="connsiteX162" fmla="*/ 459 w 5810"/>
                <a:gd name="connsiteY162" fmla="*/ 131 h 1085"/>
                <a:gd name="connsiteX163" fmla="*/ 514 w 5810"/>
                <a:gd name="connsiteY163" fmla="*/ 174 h 1085"/>
                <a:gd name="connsiteX164" fmla="*/ 568 w 5810"/>
                <a:gd name="connsiteY164" fmla="*/ 228 h 1085"/>
                <a:gd name="connsiteX165" fmla="*/ 618 w 5810"/>
                <a:gd name="connsiteY165" fmla="*/ 292 h 1085"/>
                <a:gd name="connsiteX166" fmla="*/ 667 w 5810"/>
                <a:gd name="connsiteY166" fmla="*/ 367 h 1085"/>
                <a:gd name="connsiteX167" fmla="*/ 754 w 5810"/>
                <a:gd name="connsiteY167" fmla="*/ 516 h 1085"/>
                <a:gd name="connsiteX168" fmla="*/ 787 w 5810"/>
                <a:gd name="connsiteY168" fmla="*/ 575 h 1085"/>
                <a:gd name="connsiteX169" fmla="*/ 820 w 5810"/>
                <a:gd name="connsiteY169" fmla="*/ 631 h 1085"/>
                <a:gd name="connsiteX170" fmla="*/ 853 w 5810"/>
                <a:gd name="connsiteY170" fmla="*/ 684 h 1085"/>
                <a:gd name="connsiteX171" fmla="*/ 886 w 5810"/>
                <a:gd name="connsiteY171" fmla="*/ 736 h 1085"/>
                <a:gd name="connsiteX172" fmla="*/ 921 w 5810"/>
                <a:gd name="connsiteY172" fmla="*/ 782 h 1085"/>
                <a:gd name="connsiteX173" fmla="*/ 958 w 5810"/>
                <a:gd name="connsiteY173" fmla="*/ 825 h 1085"/>
                <a:gd name="connsiteX174" fmla="*/ 1000 w 5810"/>
                <a:gd name="connsiteY174" fmla="*/ 863 h 1085"/>
                <a:gd name="connsiteX175" fmla="*/ 1043 w 5810"/>
                <a:gd name="connsiteY175" fmla="*/ 894 h 1085"/>
                <a:gd name="connsiteX176" fmla="*/ 1090 w 5810"/>
                <a:gd name="connsiteY176" fmla="*/ 921 h 1085"/>
                <a:gd name="connsiteX177" fmla="*/ 1140 w 5810"/>
                <a:gd name="connsiteY177" fmla="*/ 939 h 1085"/>
                <a:gd name="connsiteX178" fmla="*/ 1196 w 5810"/>
                <a:gd name="connsiteY178" fmla="*/ 952 h 1085"/>
                <a:gd name="connsiteX179" fmla="*/ 1258 w 5810"/>
                <a:gd name="connsiteY179" fmla="*/ 956 h 1085"/>
                <a:gd name="connsiteX180" fmla="*/ 1264 w 5810"/>
                <a:gd name="connsiteY180" fmla="*/ 956 h 1085"/>
                <a:gd name="connsiteX181" fmla="*/ 1324 w 5810"/>
                <a:gd name="connsiteY181" fmla="*/ 950 h 1085"/>
                <a:gd name="connsiteX182" fmla="*/ 1380 w 5810"/>
                <a:gd name="connsiteY182" fmla="*/ 935 h 1085"/>
                <a:gd name="connsiteX183" fmla="*/ 1433 w 5810"/>
                <a:gd name="connsiteY183" fmla="*/ 913 h 1085"/>
                <a:gd name="connsiteX184" fmla="*/ 1481 w 5810"/>
                <a:gd name="connsiteY184" fmla="*/ 884 h 1085"/>
                <a:gd name="connsiteX185" fmla="*/ 1526 w 5810"/>
                <a:gd name="connsiteY185" fmla="*/ 846 h 1085"/>
                <a:gd name="connsiteX186" fmla="*/ 1569 w 5810"/>
                <a:gd name="connsiteY186" fmla="*/ 803 h 1085"/>
                <a:gd name="connsiteX187" fmla="*/ 1609 w 5810"/>
                <a:gd name="connsiteY187" fmla="*/ 755 h 1085"/>
                <a:gd name="connsiteX188" fmla="*/ 1648 w 5810"/>
                <a:gd name="connsiteY188" fmla="*/ 703 h 1085"/>
                <a:gd name="connsiteX189" fmla="*/ 1687 w 5810"/>
                <a:gd name="connsiteY189" fmla="*/ 649 h 1085"/>
                <a:gd name="connsiteX190" fmla="*/ 1799 w 5810"/>
                <a:gd name="connsiteY190" fmla="*/ 475 h 1085"/>
                <a:gd name="connsiteX191" fmla="*/ 1838 w 5810"/>
                <a:gd name="connsiteY191" fmla="*/ 415 h 1085"/>
                <a:gd name="connsiteX192" fmla="*/ 1879 w 5810"/>
                <a:gd name="connsiteY192" fmla="*/ 357 h 1085"/>
                <a:gd name="connsiteX193" fmla="*/ 1923 w 5810"/>
                <a:gd name="connsiteY193" fmla="*/ 299 h 1085"/>
                <a:gd name="connsiteX194" fmla="*/ 1968 w 5810"/>
                <a:gd name="connsiteY194" fmla="*/ 245 h 1085"/>
                <a:gd name="connsiteX195" fmla="*/ 2015 w 5810"/>
                <a:gd name="connsiteY195" fmla="*/ 193 h 1085"/>
                <a:gd name="connsiteX196" fmla="*/ 2069 w 5810"/>
                <a:gd name="connsiteY196" fmla="*/ 145 h 1085"/>
                <a:gd name="connsiteX197" fmla="*/ 2125 w 5810"/>
                <a:gd name="connsiteY197" fmla="*/ 104 h 1085"/>
                <a:gd name="connsiteX198" fmla="*/ 2187 w 5810"/>
                <a:gd name="connsiteY198" fmla="*/ 69 h 1085"/>
                <a:gd name="connsiteX199" fmla="*/ 2253 w 5810"/>
                <a:gd name="connsiteY199" fmla="*/ 39 h 1085"/>
                <a:gd name="connsiteX200" fmla="*/ 2325 w 5810"/>
                <a:gd name="connsiteY200" fmla="*/ 19 h 1085"/>
                <a:gd name="connsiteX201" fmla="*/ 2404 w 5810"/>
                <a:gd name="connsiteY201" fmla="*/ 6 h 1085"/>
                <a:gd name="connsiteX202" fmla="*/ 2474 w 5810"/>
                <a:gd name="connsiteY202" fmla="*/ 4 h 1085"/>
                <a:gd name="connsiteX203" fmla="*/ 2540 w 5810"/>
                <a:gd name="connsiteY203" fmla="*/ 13 h 1085"/>
                <a:gd name="connsiteX204" fmla="*/ 2600 w 5810"/>
                <a:gd name="connsiteY204" fmla="*/ 27 h 1085"/>
                <a:gd name="connsiteX205" fmla="*/ 2658 w 5810"/>
                <a:gd name="connsiteY205" fmla="*/ 50 h 1085"/>
                <a:gd name="connsiteX206" fmla="*/ 2711 w 5810"/>
                <a:gd name="connsiteY206" fmla="*/ 81 h 1085"/>
                <a:gd name="connsiteX207" fmla="*/ 2761 w 5810"/>
                <a:gd name="connsiteY207" fmla="*/ 116 h 1085"/>
                <a:gd name="connsiteX208" fmla="*/ 2806 w 5810"/>
                <a:gd name="connsiteY208" fmla="*/ 158 h 1085"/>
                <a:gd name="connsiteX209" fmla="*/ 2852 w 5810"/>
                <a:gd name="connsiteY209" fmla="*/ 203 h 1085"/>
                <a:gd name="connsiteX210" fmla="*/ 2893 w 5810"/>
                <a:gd name="connsiteY210" fmla="*/ 251 h 1085"/>
                <a:gd name="connsiteX211" fmla="*/ 2932 w 5810"/>
                <a:gd name="connsiteY211" fmla="*/ 303 h 1085"/>
                <a:gd name="connsiteX212" fmla="*/ 2969 w 5810"/>
                <a:gd name="connsiteY212" fmla="*/ 357 h 1085"/>
                <a:gd name="connsiteX213" fmla="*/ 3004 w 5810"/>
                <a:gd name="connsiteY213" fmla="*/ 413 h 1085"/>
                <a:gd name="connsiteX214" fmla="*/ 3039 w 5810"/>
                <a:gd name="connsiteY214" fmla="*/ 467 h 1085"/>
                <a:gd name="connsiteX215" fmla="*/ 3073 w 5810"/>
                <a:gd name="connsiteY215" fmla="*/ 523 h 1085"/>
                <a:gd name="connsiteX216" fmla="*/ 3110 w 5810"/>
                <a:gd name="connsiteY216" fmla="*/ 585 h 1085"/>
                <a:gd name="connsiteX217" fmla="*/ 3147 w 5810"/>
                <a:gd name="connsiteY217" fmla="*/ 643 h 1085"/>
                <a:gd name="connsiteX218" fmla="*/ 3186 w 5810"/>
                <a:gd name="connsiteY218" fmla="*/ 701 h 1085"/>
                <a:gd name="connsiteX219" fmla="*/ 3223 w 5810"/>
                <a:gd name="connsiteY219" fmla="*/ 755 h 1085"/>
                <a:gd name="connsiteX220" fmla="*/ 3265 w 5810"/>
                <a:gd name="connsiteY220" fmla="*/ 805 h 1085"/>
                <a:gd name="connsiteX221" fmla="*/ 3306 w 5810"/>
                <a:gd name="connsiteY221" fmla="*/ 848 h 1085"/>
                <a:gd name="connsiteX222" fmla="*/ 3349 w 5810"/>
                <a:gd name="connsiteY222" fmla="*/ 886 h 1085"/>
                <a:gd name="connsiteX223" fmla="*/ 3395 w 5810"/>
                <a:gd name="connsiteY223" fmla="*/ 917 h 1085"/>
                <a:gd name="connsiteX224" fmla="*/ 3444 w 5810"/>
                <a:gd name="connsiteY224" fmla="*/ 939 h 1085"/>
                <a:gd name="connsiteX225" fmla="*/ 3498 w 5810"/>
                <a:gd name="connsiteY225" fmla="*/ 952 h 1085"/>
                <a:gd name="connsiteX226" fmla="*/ 3554 w 5810"/>
                <a:gd name="connsiteY226" fmla="*/ 956 h 1085"/>
                <a:gd name="connsiteX227" fmla="*/ 3609 w 5810"/>
                <a:gd name="connsiteY227" fmla="*/ 950 h 1085"/>
                <a:gd name="connsiteX228" fmla="*/ 3659 w 5810"/>
                <a:gd name="connsiteY228" fmla="*/ 935 h 1085"/>
                <a:gd name="connsiteX229" fmla="*/ 3706 w 5810"/>
                <a:gd name="connsiteY229" fmla="*/ 915 h 1085"/>
                <a:gd name="connsiteX230" fmla="*/ 3750 w 5810"/>
                <a:gd name="connsiteY230" fmla="*/ 884 h 1085"/>
                <a:gd name="connsiteX231" fmla="*/ 3789 w 5810"/>
                <a:gd name="connsiteY231" fmla="*/ 848 h 1085"/>
                <a:gd name="connsiteX232" fmla="*/ 3826 w 5810"/>
                <a:gd name="connsiteY232" fmla="*/ 807 h 1085"/>
                <a:gd name="connsiteX233" fmla="*/ 3861 w 5810"/>
                <a:gd name="connsiteY233" fmla="*/ 759 h 1085"/>
                <a:gd name="connsiteX234" fmla="*/ 3894 w 5810"/>
                <a:gd name="connsiteY234" fmla="*/ 709 h 1085"/>
                <a:gd name="connsiteX235" fmla="*/ 3927 w 5810"/>
                <a:gd name="connsiteY235" fmla="*/ 655 h 1085"/>
                <a:gd name="connsiteX236" fmla="*/ 3960 w 5810"/>
                <a:gd name="connsiteY236" fmla="*/ 597 h 1085"/>
                <a:gd name="connsiteX237" fmla="*/ 3993 w 5810"/>
                <a:gd name="connsiteY237" fmla="*/ 537 h 1085"/>
                <a:gd name="connsiteX238" fmla="*/ 4022 w 5810"/>
                <a:gd name="connsiteY238" fmla="*/ 483 h 1085"/>
                <a:gd name="connsiteX239" fmla="*/ 4084 w 5810"/>
                <a:gd name="connsiteY239" fmla="*/ 375 h 1085"/>
                <a:gd name="connsiteX240" fmla="*/ 4154 w 5810"/>
                <a:gd name="connsiteY240" fmla="*/ 272 h 1085"/>
                <a:gd name="connsiteX241" fmla="*/ 4192 w 5810"/>
                <a:gd name="connsiteY241" fmla="*/ 224 h 1085"/>
                <a:gd name="connsiteX242" fmla="*/ 4233 w 5810"/>
                <a:gd name="connsiteY242" fmla="*/ 178 h 1085"/>
                <a:gd name="connsiteX243" fmla="*/ 4276 w 5810"/>
                <a:gd name="connsiteY243" fmla="*/ 137 h 1085"/>
                <a:gd name="connsiteX244" fmla="*/ 4324 w 5810"/>
                <a:gd name="connsiteY244" fmla="*/ 100 h 1085"/>
                <a:gd name="connsiteX245" fmla="*/ 4375 w 5810"/>
                <a:gd name="connsiteY245" fmla="*/ 66 h 1085"/>
                <a:gd name="connsiteX246" fmla="*/ 4433 w 5810"/>
                <a:gd name="connsiteY246" fmla="*/ 39 h 1085"/>
                <a:gd name="connsiteX247" fmla="*/ 4493 w 5810"/>
                <a:gd name="connsiteY247" fmla="*/ 19 h 1085"/>
                <a:gd name="connsiteX248" fmla="*/ 4559 w 5810"/>
                <a:gd name="connsiteY248" fmla="*/ 6 h 1085"/>
                <a:gd name="connsiteX249" fmla="*/ 4631 w 5810"/>
                <a:gd name="connsiteY249"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46 w 5810"/>
                <a:gd name="connsiteY32" fmla="*/ 1002 h 1085"/>
                <a:gd name="connsiteX33" fmla="*/ 5496 w 5810"/>
                <a:gd name="connsiteY33" fmla="*/ 971 h 1085"/>
                <a:gd name="connsiteX34" fmla="*/ 5445 w 5810"/>
                <a:gd name="connsiteY34" fmla="*/ 931 h 1085"/>
                <a:gd name="connsiteX35" fmla="*/ 5393 w 5810"/>
                <a:gd name="connsiteY35" fmla="*/ 884 h 1085"/>
                <a:gd name="connsiteX36" fmla="*/ 5339 w 5810"/>
                <a:gd name="connsiteY36" fmla="*/ 825 h 1085"/>
                <a:gd name="connsiteX37" fmla="*/ 5288 w 5810"/>
                <a:gd name="connsiteY37" fmla="*/ 757 h 1085"/>
                <a:gd name="connsiteX38" fmla="*/ 5238 w 5810"/>
                <a:gd name="connsiteY38" fmla="*/ 676 h 1085"/>
                <a:gd name="connsiteX39" fmla="*/ 5191 w 5810"/>
                <a:gd name="connsiteY39" fmla="*/ 585 h 1085"/>
                <a:gd name="connsiteX40" fmla="*/ 5141 w 5810"/>
                <a:gd name="connsiteY40" fmla="*/ 489 h 1085"/>
                <a:gd name="connsiteX41" fmla="*/ 5092 w 5810"/>
                <a:gd name="connsiteY41" fmla="*/ 407 h 1085"/>
                <a:gd name="connsiteX42" fmla="*/ 5042 w 5810"/>
                <a:gd name="connsiteY42" fmla="*/ 336 h 1085"/>
                <a:gd name="connsiteX43" fmla="*/ 4993 w 5810"/>
                <a:gd name="connsiteY43" fmla="*/ 276 h 1085"/>
                <a:gd name="connsiteX44" fmla="*/ 4945 w 5810"/>
                <a:gd name="connsiteY44" fmla="*/ 228 h 1085"/>
                <a:gd name="connsiteX45" fmla="*/ 4900 w 5810"/>
                <a:gd name="connsiteY45" fmla="*/ 189 h 1085"/>
                <a:gd name="connsiteX46" fmla="*/ 4858 w 5810"/>
                <a:gd name="connsiteY46" fmla="*/ 158 h 1085"/>
                <a:gd name="connsiteX47" fmla="*/ 4819 w 5810"/>
                <a:gd name="connsiteY47" fmla="*/ 135 h 1085"/>
                <a:gd name="connsiteX48" fmla="*/ 4770 w 5810"/>
                <a:gd name="connsiteY48" fmla="*/ 112 h 1085"/>
                <a:gd name="connsiteX49" fmla="*/ 4726 w 5810"/>
                <a:gd name="connsiteY49" fmla="*/ 98 h 1085"/>
                <a:gd name="connsiteX50" fmla="*/ 4691 w 5810"/>
                <a:gd name="connsiteY50" fmla="*/ 89 h 1085"/>
                <a:gd name="connsiteX51" fmla="*/ 4662 w 5810"/>
                <a:gd name="connsiteY51" fmla="*/ 87 h 1085"/>
                <a:gd name="connsiteX52" fmla="*/ 4635 w 5810"/>
                <a:gd name="connsiteY52" fmla="*/ 87 h 1085"/>
                <a:gd name="connsiteX53" fmla="*/ 4569 w 5810"/>
                <a:gd name="connsiteY53" fmla="*/ 93 h 1085"/>
                <a:gd name="connsiteX54" fmla="*/ 4507 w 5810"/>
                <a:gd name="connsiteY54" fmla="*/ 106 h 1085"/>
                <a:gd name="connsiteX55" fmla="*/ 4452 w 5810"/>
                <a:gd name="connsiteY55" fmla="*/ 127 h 1085"/>
                <a:gd name="connsiteX56" fmla="*/ 4400 w 5810"/>
                <a:gd name="connsiteY56" fmla="*/ 154 h 1085"/>
                <a:gd name="connsiteX57" fmla="*/ 4353 w 5810"/>
                <a:gd name="connsiteY57" fmla="*/ 187 h 1085"/>
                <a:gd name="connsiteX58" fmla="*/ 4309 w 5810"/>
                <a:gd name="connsiteY58" fmla="*/ 224 h 1085"/>
                <a:gd name="connsiteX59" fmla="*/ 4270 w 5810"/>
                <a:gd name="connsiteY59" fmla="*/ 268 h 1085"/>
                <a:gd name="connsiteX60" fmla="*/ 4231 w 5810"/>
                <a:gd name="connsiteY60" fmla="*/ 313 h 1085"/>
                <a:gd name="connsiteX61" fmla="*/ 4196 w 5810"/>
                <a:gd name="connsiteY61" fmla="*/ 363 h 1085"/>
                <a:gd name="connsiteX62" fmla="*/ 4163 w 5810"/>
                <a:gd name="connsiteY62" fmla="*/ 415 h 1085"/>
                <a:gd name="connsiteX63" fmla="*/ 4101 w 5810"/>
                <a:gd name="connsiteY63" fmla="*/ 523 h 1085"/>
                <a:gd name="connsiteX64" fmla="*/ 4008 w 5810"/>
                <a:gd name="connsiteY64" fmla="*/ 691 h 1085"/>
                <a:gd name="connsiteX65" fmla="*/ 3975 w 5810"/>
                <a:gd name="connsiteY65" fmla="*/ 747 h 1085"/>
                <a:gd name="connsiteX66" fmla="*/ 3940 w 5810"/>
                <a:gd name="connsiteY66" fmla="*/ 798 h 1085"/>
                <a:gd name="connsiteX67" fmla="*/ 3905 w 5810"/>
                <a:gd name="connsiteY67" fmla="*/ 848 h 1085"/>
                <a:gd name="connsiteX68" fmla="*/ 3865 w 5810"/>
                <a:gd name="connsiteY68" fmla="*/ 894 h 1085"/>
                <a:gd name="connsiteX69" fmla="*/ 3824 w 5810"/>
                <a:gd name="connsiteY69" fmla="*/ 935 h 1085"/>
                <a:gd name="connsiteX70" fmla="*/ 3779 w 5810"/>
                <a:gd name="connsiteY70" fmla="*/ 971 h 1085"/>
                <a:gd name="connsiteX71" fmla="*/ 3729 w 5810"/>
                <a:gd name="connsiteY71" fmla="*/ 1000 h 1085"/>
                <a:gd name="connsiteX72" fmla="*/ 3677 w 5810"/>
                <a:gd name="connsiteY72" fmla="*/ 1022 h 1085"/>
                <a:gd name="connsiteX73" fmla="*/ 3620 w 5810"/>
                <a:gd name="connsiteY73" fmla="*/ 1037 h 1085"/>
                <a:gd name="connsiteX74" fmla="*/ 3556 w 5810"/>
                <a:gd name="connsiteY74" fmla="*/ 1043 h 1085"/>
                <a:gd name="connsiteX75" fmla="*/ 3547 w 5810"/>
                <a:gd name="connsiteY75" fmla="*/ 1043 h 1085"/>
                <a:gd name="connsiteX76" fmla="*/ 3485 w 5810"/>
                <a:gd name="connsiteY76" fmla="*/ 1039 h 1085"/>
                <a:gd name="connsiteX77" fmla="*/ 3426 w 5810"/>
                <a:gd name="connsiteY77" fmla="*/ 1025 h 1085"/>
                <a:gd name="connsiteX78" fmla="*/ 3372 w 5810"/>
                <a:gd name="connsiteY78" fmla="*/ 1002 h 1085"/>
                <a:gd name="connsiteX79" fmla="*/ 3320 w 5810"/>
                <a:gd name="connsiteY79" fmla="*/ 973 h 1085"/>
                <a:gd name="connsiteX80" fmla="*/ 3273 w 5810"/>
                <a:gd name="connsiteY80" fmla="*/ 935 h 1085"/>
                <a:gd name="connsiteX81" fmla="*/ 3229 w 5810"/>
                <a:gd name="connsiteY81" fmla="*/ 894 h 1085"/>
                <a:gd name="connsiteX82" fmla="*/ 3186 w 5810"/>
                <a:gd name="connsiteY82" fmla="*/ 846 h 1085"/>
                <a:gd name="connsiteX83" fmla="*/ 3147 w 5810"/>
                <a:gd name="connsiteY83" fmla="*/ 796 h 1085"/>
                <a:gd name="connsiteX84" fmla="*/ 3108 w 5810"/>
                <a:gd name="connsiteY84" fmla="*/ 740 h 1085"/>
                <a:gd name="connsiteX85" fmla="*/ 3070 w 5810"/>
                <a:gd name="connsiteY85" fmla="*/ 684 h 1085"/>
                <a:gd name="connsiteX86" fmla="*/ 2965 w 5810"/>
                <a:gd name="connsiteY86" fmla="*/ 510 h 1085"/>
                <a:gd name="connsiteX87" fmla="*/ 2928 w 5810"/>
                <a:gd name="connsiteY87" fmla="*/ 452 h 1085"/>
                <a:gd name="connsiteX88" fmla="*/ 2891 w 5810"/>
                <a:gd name="connsiteY88" fmla="*/ 396 h 1085"/>
                <a:gd name="connsiteX89" fmla="*/ 2854 w 5810"/>
                <a:gd name="connsiteY89" fmla="*/ 342 h 1085"/>
                <a:gd name="connsiteX90" fmla="*/ 2814 w 5810"/>
                <a:gd name="connsiteY90" fmla="*/ 292 h 1085"/>
                <a:gd name="connsiteX91" fmla="*/ 2773 w 5810"/>
                <a:gd name="connsiteY91" fmla="*/ 247 h 1085"/>
                <a:gd name="connsiteX92" fmla="*/ 2732 w 5810"/>
                <a:gd name="connsiteY92" fmla="*/ 205 h 1085"/>
                <a:gd name="connsiteX93" fmla="*/ 2686 w 5810"/>
                <a:gd name="connsiteY93" fmla="*/ 168 h 1085"/>
                <a:gd name="connsiteX94" fmla="*/ 2639 w 5810"/>
                <a:gd name="connsiteY94" fmla="*/ 139 h 1085"/>
                <a:gd name="connsiteX95" fmla="*/ 2587 w 5810"/>
                <a:gd name="connsiteY95" fmla="*/ 116 h 1085"/>
                <a:gd name="connsiteX96" fmla="*/ 2532 w 5810"/>
                <a:gd name="connsiteY96" fmla="*/ 100 h 1085"/>
                <a:gd name="connsiteX97" fmla="*/ 2474 w 5810"/>
                <a:gd name="connsiteY97" fmla="*/ 91 h 1085"/>
                <a:gd name="connsiteX98" fmla="*/ 2410 w 5810"/>
                <a:gd name="connsiteY98" fmla="*/ 93 h 1085"/>
                <a:gd name="connsiteX99" fmla="*/ 2342 w 5810"/>
                <a:gd name="connsiteY99" fmla="*/ 104 h 1085"/>
                <a:gd name="connsiteX100" fmla="*/ 2280 w 5810"/>
                <a:gd name="connsiteY100" fmla="*/ 122 h 1085"/>
                <a:gd name="connsiteX101" fmla="*/ 2222 w 5810"/>
                <a:gd name="connsiteY101" fmla="*/ 147 h 1085"/>
                <a:gd name="connsiteX102" fmla="*/ 2168 w 5810"/>
                <a:gd name="connsiteY102" fmla="*/ 180 h 1085"/>
                <a:gd name="connsiteX103" fmla="*/ 2117 w 5810"/>
                <a:gd name="connsiteY103" fmla="*/ 218 h 1085"/>
                <a:gd name="connsiteX104" fmla="*/ 2071 w 5810"/>
                <a:gd name="connsiteY104" fmla="*/ 261 h 1085"/>
                <a:gd name="connsiteX105" fmla="*/ 2026 w 5810"/>
                <a:gd name="connsiteY105" fmla="*/ 307 h 1085"/>
                <a:gd name="connsiteX106" fmla="*/ 1984 w 5810"/>
                <a:gd name="connsiteY106" fmla="*/ 359 h 1085"/>
                <a:gd name="connsiteX107" fmla="*/ 1945 w 5810"/>
                <a:gd name="connsiteY107" fmla="*/ 413 h 1085"/>
                <a:gd name="connsiteX108" fmla="*/ 1908 w 5810"/>
                <a:gd name="connsiteY108" fmla="*/ 467 h 1085"/>
                <a:gd name="connsiteX109" fmla="*/ 1871 w 5810"/>
                <a:gd name="connsiteY109" fmla="*/ 523 h 1085"/>
                <a:gd name="connsiteX110" fmla="*/ 1834 w 5810"/>
                <a:gd name="connsiteY110" fmla="*/ 581 h 1085"/>
                <a:gd name="connsiteX111" fmla="*/ 1799 w 5810"/>
                <a:gd name="connsiteY111" fmla="*/ 637 h 1085"/>
                <a:gd name="connsiteX112" fmla="*/ 1724 w 5810"/>
                <a:gd name="connsiteY112" fmla="*/ 749 h 1085"/>
                <a:gd name="connsiteX113" fmla="*/ 1685 w 5810"/>
                <a:gd name="connsiteY113" fmla="*/ 801 h 1085"/>
                <a:gd name="connsiteX114" fmla="*/ 1644 w 5810"/>
                <a:gd name="connsiteY114" fmla="*/ 850 h 1085"/>
                <a:gd name="connsiteX115" fmla="*/ 1600 w 5810"/>
                <a:gd name="connsiteY115" fmla="*/ 896 h 1085"/>
                <a:gd name="connsiteX116" fmla="*/ 1553 w 5810"/>
                <a:gd name="connsiteY116" fmla="*/ 937 h 1085"/>
                <a:gd name="connsiteX117" fmla="*/ 1503 w 5810"/>
                <a:gd name="connsiteY117" fmla="*/ 973 h 1085"/>
                <a:gd name="connsiteX118" fmla="*/ 1450 w 5810"/>
                <a:gd name="connsiteY118" fmla="*/ 1002 h 1085"/>
                <a:gd name="connsiteX119" fmla="*/ 1394 w 5810"/>
                <a:gd name="connsiteY119" fmla="*/ 1025 h 1085"/>
                <a:gd name="connsiteX120" fmla="*/ 1330 w 5810"/>
                <a:gd name="connsiteY120" fmla="*/ 1037 h 1085"/>
                <a:gd name="connsiteX121" fmla="*/ 1264 w 5810"/>
                <a:gd name="connsiteY121" fmla="*/ 1043 h 1085"/>
                <a:gd name="connsiteX122" fmla="*/ 1258 w 5810"/>
                <a:gd name="connsiteY122" fmla="*/ 1043 h 1085"/>
                <a:gd name="connsiteX123" fmla="*/ 1190 w 5810"/>
                <a:gd name="connsiteY123" fmla="*/ 1039 h 1085"/>
                <a:gd name="connsiteX124" fmla="*/ 1128 w 5810"/>
                <a:gd name="connsiteY124" fmla="*/ 1027 h 1085"/>
                <a:gd name="connsiteX125" fmla="*/ 1070 w 5810"/>
                <a:gd name="connsiteY125" fmla="*/ 1008 h 1085"/>
                <a:gd name="connsiteX126" fmla="*/ 1018 w 5810"/>
                <a:gd name="connsiteY126" fmla="*/ 983 h 1085"/>
                <a:gd name="connsiteX127" fmla="*/ 971 w 5810"/>
                <a:gd name="connsiteY127" fmla="*/ 952 h 1085"/>
                <a:gd name="connsiteX128" fmla="*/ 925 w 5810"/>
                <a:gd name="connsiteY128" fmla="*/ 915 h 1085"/>
                <a:gd name="connsiteX129" fmla="*/ 884 w 5810"/>
                <a:gd name="connsiteY129" fmla="*/ 873 h 1085"/>
                <a:gd name="connsiteX130" fmla="*/ 847 w 5810"/>
                <a:gd name="connsiteY130" fmla="*/ 828 h 1085"/>
                <a:gd name="connsiteX131" fmla="*/ 810 w 5810"/>
                <a:gd name="connsiteY131" fmla="*/ 780 h 1085"/>
                <a:gd name="connsiteX132" fmla="*/ 777 w 5810"/>
                <a:gd name="connsiteY132" fmla="*/ 728 h 1085"/>
                <a:gd name="connsiteX133" fmla="*/ 742 w 5810"/>
                <a:gd name="connsiteY133" fmla="*/ 674 h 1085"/>
                <a:gd name="connsiteX134" fmla="*/ 711 w 5810"/>
                <a:gd name="connsiteY134" fmla="*/ 618 h 1085"/>
                <a:gd name="connsiteX135" fmla="*/ 678 w 5810"/>
                <a:gd name="connsiteY135" fmla="*/ 560 h 1085"/>
                <a:gd name="connsiteX136" fmla="*/ 616 w 5810"/>
                <a:gd name="connsiteY136" fmla="*/ 448 h 1085"/>
                <a:gd name="connsiteX137" fmla="*/ 547 w 5810"/>
                <a:gd name="connsiteY137" fmla="*/ 340 h 1085"/>
                <a:gd name="connsiteX138" fmla="*/ 504 w 5810"/>
                <a:gd name="connsiteY138" fmla="*/ 284 h 1085"/>
                <a:gd name="connsiteX139" fmla="*/ 457 w 5810"/>
                <a:gd name="connsiteY139" fmla="*/ 239 h 1085"/>
                <a:gd name="connsiteX140" fmla="*/ 409 w 5810"/>
                <a:gd name="connsiteY140" fmla="*/ 199 h 1085"/>
                <a:gd name="connsiteX141" fmla="*/ 358 w 5810"/>
                <a:gd name="connsiteY141" fmla="*/ 168 h 1085"/>
                <a:gd name="connsiteX142" fmla="*/ 308 w 5810"/>
                <a:gd name="connsiteY142" fmla="*/ 145 h 1085"/>
                <a:gd name="connsiteX143" fmla="*/ 256 w 5810"/>
                <a:gd name="connsiteY143" fmla="*/ 127 h 1085"/>
                <a:gd name="connsiteX144" fmla="*/ 209 w 5810"/>
                <a:gd name="connsiteY144" fmla="*/ 112 h 1085"/>
                <a:gd name="connsiteX145" fmla="*/ 163 w 5810"/>
                <a:gd name="connsiteY145" fmla="*/ 104 h 1085"/>
                <a:gd name="connsiteX146" fmla="*/ 122 w 5810"/>
                <a:gd name="connsiteY146" fmla="*/ 100 h 1085"/>
                <a:gd name="connsiteX147" fmla="*/ 85 w 5810"/>
                <a:gd name="connsiteY147" fmla="*/ 95 h 1085"/>
                <a:gd name="connsiteX148" fmla="*/ 31 w 5810"/>
                <a:gd name="connsiteY148" fmla="*/ 95 h 1085"/>
                <a:gd name="connsiteX149" fmla="*/ 17 w 5810"/>
                <a:gd name="connsiteY149" fmla="*/ 98 h 1085"/>
                <a:gd name="connsiteX150" fmla="*/ 11 w 5810"/>
                <a:gd name="connsiteY150" fmla="*/ 98 h 1085"/>
                <a:gd name="connsiteX151" fmla="*/ 0 w 5810"/>
                <a:gd name="connsiteY151" fmla="*/ 13 h 1085"/>
                <a:gd name="connsiteX152" fmla="*/ 9 w 5810"/>
                <a:gd name="connsiteY152" fmla="*/ 13 h 1085"/>
                <a:gd name="connsiteX153" fmla="*/ 29 w 5810"/>
                <a:gd name="connsiteY153" fmla="*/ 10 h 1085"/>
                <a:gd name="connsiteX154" fmla="*/ 91 w 5810"/>
                <a:gd name="connsiteY154" fmla="*/ 10 h 1085"/>
                <a:gd name="connsiteX155" fmla="*/ 135 w 5810"/>
                <a:gd name="connsiteY155" fmla="*/ 13 h 1085"/>
                <a:gd name="connsiteX156" fmla="*/ 182 w 5810"/>
                <a:gd name="connsiteY156" fmla="*/ 19 h 1085"/>
                <a:gd name="connsiteX157" fmla="*/ 234 w 5810"/>
                <a:gd name="connsiteY157" fmla="*/ 29 h 1085"/>
                <a:gd name="connsiteX158" fmla="*/ 287 w 5810"/>
                <a:gd name="connsiteY158" fmla="*/ 46 h 1085"/>
                <a:gd name="connsiteX159" fmla="*/ 345 w 5810"/>
                <a:gd name="connsiteY159" fmla="*/ 66 h 1085"/>
                <a:gd name="connsiteX160" fmla="*/ 403 w 5810"/>
                <a:gd name="connsiteY160" fmla="*/ 93 h 1085"/>
                <a:gd name="connsiteX161" fmla="*/ 459 w 5810"/>
                <a:gd name="connsiteY161" fmla="*/ 131 h 1085"/>
                <a:gd name="connsiteX162" fmla="*/ 514 w 5810"/>
                <a:gd name="connsiteY162" fmla="*/ 174 h 1085"/>
                <a:gd name="connsiteX163" fmla="*/ 568 w 5810"/>
                <a:gd name="connsiteY163" fmla="*/ 228 h 1085"/>
                <a:gd name="connsiteX164" fmla="*/ 618 w 5810"/>
                <a:gd name="connsiteY164" fmla="*/ 292 h 1085"/>
                <a:gd name="connsiteX165" fmla="*/ 667 w 5810"/>
                <a:gd name="connsiteY165" fmla="*/ 367 h 1085"/>
                <a:gd name="connsiteX166" fmla="*/ 754 w 5810"/>
                <a:gd name="connsiteY166" fmla="*/ 516 h 1085"/>
                <a:gd name="connsiteX167" fmla="*/ 787 w 5810"/>
                <a:gd name="connsiteY167" fmla="*/ 575 h 1085"/>
                <a:gd name="connsiteX168" fmla="*/ 820 w 5810"/>
                <a:gd name="connsiteY168" fmla="*/ 631 h 1085"/>
                <a:gd name="connsiteX169" fmla="*/ 853 w 5810"/>
                <a:gd name="connsiteY169" fmla="*/ 684 h 1085"/>
                <a:gd name="connsiteX170" fmla="*/ 886 w 5810"/>
                <a:gd name="connsiteY170" fmla="*/ 736 h 1085"/>
                <a:gd name="connsiteX171" fmla="*/ 921 w 5810"/>
                <a:gd name="connsiteY171" fmla="*/ 782 h 1085"/>
                <a:gd name="connsiteX172" fmla="*/ 958 w 5810"/>
                <a:gd name="connsiteY172" fmla="*/ 825 h 1085"/>
                <a:gd name="connsiteX173" fmla="*/ 1000 w 5810"/>
                <a:gd name="connsiteY173" fmla="*/ 863 h 1085"/>
                <a:gd name="connsiteX174" fmla="*/ 1043 w 5810"/>
                <a:gd name="connsiteY174" fmla="*/ 894 h 1085"/>
                <a:gd name="connsiteX175" fmla="*/ 1090 w 5810"/>
                <a:gd name="connsiteY175" fmla="*/ 921 h 1085"/>
                <a:gd name="connsiteX176" fmla="*/ 1140 w 5810"/>
                <a:gd name="connsiteY176" fmla="*/ 939 h 1085"/>
                <a:gd name="connsiteX177" fmla="*/ 1196 w 5810"/>
                <a:gd name="connsiteY177" fmla="*/ 952 h 1085"/>
                <a:gd name="connsiteX178" fmla="*/ 1258 w 5810"/>
                <a:gd name="connsiteY178" fmla="*/ 956 h 1085"/>
                <a:gd name="connsiteX179" fmla="*/ 1264 w 5810"/>
                <a:gd name="connsiteY179" fmla="*/ 956 h 1085"/>
                <a:gd name="connsiteX180" fmla="*/ 1324 w 5810"/>
                <a:gd name="connsiteY180" fmla="*/ 950 h 1085"/>
                <a:gd name="connsiteX181" fmla="*/ 1380 w 5810"/>
                <a:gd name="connsiteY181" fmla="*/ 935 h 1085"/>
                <a:gd name="connsiteX182" fmla="*/ 1433 w 5810"/>
                <a:gd name="connsiteY182" fmla="*/ 913 h 1085"/>
                <a:gd name="connsiteX183" fmla="*/ 1481 w 5810"/>
                <a:gd name="connsiteY183" fmla="*/ 884 h 1085"/>
                <a:gd name="connsiteX184" fmla="*/ 1526 w 5810"/>
                <a:gd name="connsiteY184" fmla="*/ 846 h 1085"/>
                <a:gd name="connsiteX185" fmla="*/ 1569 w 5810"/>
                <a:gd name="connsiteY185" fmla="*/ 803 h 1085"/>
                <a:gd name="connsiteX186" fmla="*/ 1609 w 5810"/>
                <a:gd name="connsiteY186" fmla="*/ 755 h 1085"/>
                <a:gd name="connsiteX187" fmla="*/ 1648 w 5810"/>
                <a:gd name="connsiteY187" fmla="*/ 703 h 1085"/>
                <a:gd name="connsiteX188" fmla="*/ 1687 w 5810"/>
                <a:gd name="connsiteY188" fmla="*/ 649 h 1085"/>
                <a:gd name="connsiteX189" fmla="*/ 1799 w 5810"/>
                <a:gd name="connsiteY189" fmla="*/ 475 h 1085"/>
                <a:gd name="connsiteX190" fmla="*/ 1838 w 5810"/>
                <a:gd name="connsiteY190" fmla="*/ 415 h 1085"/>
                <a:gd name="connsiteX191" fmla="*/ 1879 w 5810"/>
                <a:gd name="connsiteY191" fmla="*/ 357 h 1085"/>
                <a:gd name="connsiteX192" fmla="*/ 1923 w 5810"/>
                <a:gd name="connsiteY192" fmla="*/ 299 h 1085"/>
                <a:gd name="connsiteX193" fmla="*/ 1968 w 5810"/>
                <a:gd name="connsiteY193" fmla="*/ 245 h 1085"/>
                <a:gd name="connsiteX194" fmla="*/ 2015 w 5810"/>
                <a:gd name="connsiteY194" fmla="*/ 193 h 1085"/>
                <a:gd name="connsiteX195" fmla="*/ 2069 w 5810"/>
                <a:gd name="connsiteY195" fmla="*/ 145 h 1085"/>
                <a:gd name="connsiteX196" fmla="*/ 2125 w 5810"/>
                <a:gd name="connsiteY196" fmla="*/ 104 h 1085"/>
                <a:gd name="connsiteX197" fmla="*/ 2187 w 5810"/>
                <a:gd name="connsiteY197" fmla="*/ 69 h 1085"/>
                <a:gd name="connsiteX198" fmla="*/ 2253 w 5810"/>
                <a:gd name="connsiteY198" fmla="*/ 39 h 1085"/>
                <a:gd name="connsiteX199" fmla="*/ 2325 w 5810"/>
                <a:gd name="connsiteY199" fmla="*/ 19 h 1085"/>
                <a:gd name="connsiteX200" fmla="*/ 2404 w 5810"/>
                <a:gd name="connsiteY200" fmla="*/ 6 h 1085"/>
                <a:gd name="connsiteX201" fmla="*/ 2474 w 5810"/>
                <a:gd name="connsiteY201" fmla="*/ 4 h 1085"/>
                <a:gd name="connsiteX202" fmla="*/ 2540 w 5810"/>
                <a:gd name="connsiteY202" fmla="*/ 13 h 1085"/>
                <a:gd name="connsiteX203" fmla="*/ 2600 w 5810"/>
                <a:gd name="connsiteY203" fmla="*/ 27 h 1085"/>
                <a:gd name="connsiteX204" fmla="*/ 2658 w 5810"/>
                <a:gd name="connsiteY204" fmla="*/ 50 h 1085"/>
                <a:gd name="connsiteX205" fmla="*/ 2711 w 5810"/>
                <a:gd name="connsiteY205" fmla="*/ 81 h 1085"/>
                <a:gd name="connsiteX206" fmla="*/ 2761 w 5810"/>
                <a:gd name="connsiteY206" fmla="*/ 116 h 1085"/>
                <a:gd name="connsiteX207" fmla="*/ 2806 w 5810"/>
                <a:gd name="connsiteY207" fmla="*/ 158 h 1085"/>
                <a:gd name="connsiteX208" fmla="*/ 2852 w 5810"/>
                <a:gd name="connsiteY208" fmla="*/ 203 h 1085"/>
                <a:gd name="connsiteX209" fmla="*/ 2893 w 5810"/>
                <a:gd name="connsiteY209" fmla="*/ 251 h 1085"/>
                <a:gd name="connsiteX210" fmla="*/ 2932 w 5810"/>
                <a:gd name="connsiteY210" fmla="*/ 303 h 1085"/>
                <a:gd name="connsiteX211" fmla="*/ 2969 w 5810"/>
                <a:gd name="connsiteY211" fmla="*/ 357 h 1085"/>
                <a:gd name="connsiteX212" fmla="*/ 3004 w 5810"/>
                <a:gd name="connsiteY212" fmla="*/ 413 h 1085"/>
                <a:gd name="connsiteX213" fmla="*/ 3039 w 5810"/>
                <a:gd name="connsiteY213" fmla="*/ 467 h 1085"/>
                <a:gd name="connsiteX214" fmla="*/ 3073 w 5810"/>
                <a:gd name="connsiteY214" fmla="*/ 523 h 1085"/>
                <a:gd name="connsiteX215" fmla="*/ 3110 w 5810"/>
                <a:gd name="connsiteY215" fmla="*/ 585 h 1085"/>
                <a:gd name="connsiteX216" fmla="*/ 3147 w 5810"/>
                <a:gd name="connsiteY216" fmla="*/ 643 h 1085"/>
                <a:gd name="connsiteX217" fmla="*/ 3186 w 5810"/>
                <a:gd name="connsiteY217" fmla="*/ 701 h 1085"/>
                <a:gd name="connsiteX218" fmla="*/ 3223 w 5810"/>
                <a:gd name="connsiteY218" fmla="*/ 755 h 1085"/>
                <a:gd name="connsiteX219" fmla="*/ 3265 w 5810"/>
                <a:gd name="connsiteY219" fmla="*/ 805 h 1085"/>
                <a:gd name="connsiteX220" fmla="*/ 3306 w 5810"/>
                <a:gd name="connsiteY220" fmla="*/ 848 h 1085"/>
                <a:gd name="connsiteX221" fmla="*/ 3349 w 5810"/>
                <a:gd name="connsiteY221" fmla="*/ 886 h 1085"/>
                <a:gd name="connsiteX222" fmla="*/ 3395 w 5810"/>
                <a:gd name="connsiteY222" fmla="*/ 917 h 1085"/>
                <a:gd name="connsiteX223" fmla="*/ 3444 w 5810"/>
                <a:gd name="connsiteY223" fmla="*/ 939 h 1085"/>
                <a:gd name="connsiteX224" fmla="*/ 3498 w 5810"/>
                <a:gd name="connsiteY224" fmla="*/ 952 h 1085"/>
                <a:gd name="connsiteX225" fmla="*/ 3554 w 5810"/>
                <a:gd name="connsiteY225" fmla="*/ 956 h 1085"/>
                <a:gd name="connsiteX226" fmla="*/ 3609 w 5810"/>
                <a:gd name="connsiteY226" fmla="*/ 950 h 1085"/>
                <a:gd name="connsiteX227" fmla="*/ 3659 w 5810"/>
                <a:gd name="connsiteY227" fmla="*/ 935 h 1085"/>
                <a:gd name="connsiteX228" fmla="*/ 3706 w 5810"/>
                <a:gd name="connsiteY228" fmla="*/ 915 h 1085"/>
                <a:gd name="connsiteX229" fmla="*/ 3750 w 5810"/>
                <a:gd name="connsiteY229" fmla="*/ 884 h 1085"/>
                <a:gd name="connsiteX230" fmla="*/ 3789 w 5810"/>
                <a:gd name="connsiteY230" fmla="*/ 848 h 1085"/>
                <a:gd name="connsiteX231" fmla="*/ 3826 w 5810"/>
                <a:gd name="connsiteY231" fmla="*/ 807 h 1085"/>
                <a:gd name="connsiteX232" fmla="*/ 3861 w 5810"/>
                <a:gd name="connsiteY232" fmla="*/ 759 h 1085"/>
                <a:gd name="connsiteX233" fmla="*/ 3894 w 5810"/>
                <a:gd name="connsiteY233" fmla="*/ 709 h 1085"/>
                <a:gd name="connsiteX234" fmla="*/ 3927 w 5810"/>
                <a:gd name="connsiteY234" fmla="*/ 655 h 1085"/>
                <a:gd name="connsiteX235" fmla="*/ 3960 w 5810"/>
                <a:gd name="connsiteY235" fmla="*/ 597 h 1085"/>
                <a:gd name="connsiteX236" fmla="*/ 3993 w 5810"/>
                <a:gd name="connsiteY236" fmla="*/ 537 h 1085"/>
                <a:gd name="connsiteX237" fmla="*/ 4022 w 5810"/>
                <a:gd name="connsiteY237" fmla="*/ 483 h 1085"/>
                <a:gd name="connsiteX238" fmla="*/ 4084 w 5810"/>
                <a:gd name="connsiteY238" fmla="*/ 375 h 1085"/>
                <a:gd name="connsiteX239" fmla="*/ 4154 w 5810"/>
                <a:gd name="connsiteY239" fmla="*/ 272 h 1085"/>
                <a:gd name="connsiteX240" fmla="*/ 4192 w 5810"/>
                <a:gd name="connsiteY240" fmla="*/ 224 h 1085"/>
                <a:gd name="connsiteX241" fmla="*/ 4233 w 5810"/>
                <a:gd name="connsiteY241" fmla="*/ 178 h 1085"/>
                <a:gd name="connsiteX242" fmla="*/ 4276 w 5810"/>
                <a:gd name="connsiteY242" fmla="*/ 137 h 1085"/>
                <a:gd name="connsiteX243" fmla="*/ 4324 w 5810"/>
                <a:gd name="connsiteY243" fmla="*/ 100 h 1085"/>
                <a:gd name="connsiteX244" fmla="*/ 4375 w 5810"/>
                <a:gd name="connsiteY244" fmla="*/ 66 h 1085"/>
                <a:gd name="connsiteX245" fmla="*/ 4433 w 5810"/>
                <a:gd name="connsiteY245" fmla="*/ 39 h 1085"/>
                <a:gd name="connsiteX246" fmla="*/ 4493 w 5810"/>
                <a:gd name="connsiteY246" fmla="*/ 19 h 1085"/>
                <a:gd name="connsiteX247" fmla="*/ 4559 w 5810"/>
                <a:gd name="connsiteY247" fmla="*/ 6 h 1085"/>
                <a:gd name="connsiteX248" fmla="*/ 4631 w 5810"/>
                <a:gd name="connsiteY248"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46 w 5810"/>
                <a:gd name="connsiteY32" fmla="*/ 1002 h 1085"/>
                <a:gd name="connsiteX33" fmla="*/ 5496 w 5810"/>
                <a:gd name="connsiteY33" fmla="*/ 971 h 1085"/>
                <a:gd name="connsiteX34" fmla="*/ 5393 w 5810"/>
                <a:gd name="connsiteY34" fmla="*/ 884 h 1085"/>
                <a:gd name="connsiteX35" fmla="*/ 5339 w 5810"/>
                <a:gd name="connsiteY35" fmla="*/ 825 h 1085"/>
                <a:gd name="connsiteX36" fmla="*/ 5288 w 5810"/>
                <a:gd name="connsiteY36" fmla="*/ 757 h 1085"/>
                <a:gd name="connsiteX37" fmla="*/ 5238 w 5810"/>
                <a:gd name="connsiteY37" fmla="*/ 676 h 1085"/>
                <a:gd name="connsiteX38" fmla="*/ 5191 w 5810"/>
                <a:gd name="connsiteY38" fmla="*/ 585 h 1085"/>
                <a:gd name="connsiteX39" fmla="*/ 5141 w 5810"/>
                <a:gd name="connsiteY39" fmla="*/ 489 h 1085"/>
                <a:gd name="connsiteX40" fmla="*/ 5092 w 5810"/>
                <a:gd name="connsiteY40" fmla="*/ 407 h 1085"/>
                <a:gd name="connsiteX41" fmla="*/ 5042 w 5810"/>
                <a:gd name="connsiteY41" fmla="*/ 336 h 1085"/>
                <a:gd name="connsiteX42" fmla="*/ 4993 w 5810"/>
                <a:gd name="connsiteY42" fmla="*/ 276 h 1085"/>
                <a:gd name="connsiteX43" fmla="*/ 4945 w 5810"/>
                <a:gd name="connsiteY43" fmla="*/ 228 h 1085"/>
                <a:gd name="connsiteX44" fmla="*/ 4900 w 5810"/>
                <a:gd name="connsiteY44" fmla="*/ 189 h 1085"/>
                <a:gd name="connsiteX45" fmla="*/ 4858 w 5810"/>
                <a:gd name="connsiteY45" fmla="*/ 158 h 1085"/>
                <a:gd name="connsiteX46" fmla="*/ 4819 w 5810"/>
                <a:gd name="connsiteY46" fmla="*/ 135 h 1085"/>
                <a:gd name="connsiteX47" fmla="*/ 4770 w 5810"/>
                <a:gd name="connsiteY47" fmla="*/ 112 h 1085"/>
                <a:gd name="connsiteX48" fmla="*/ 4726 w 5810"/>
                <a:gd name="connsiteY48" fmla="*/ 98 h 1085"/>
                <a:gd name="connsiteX49" fmla="*/ 4691 w 5810"/>
                <a:gd name="connsiteY49" fmla="*/ 89 h 1085"/>
                <a:gd name="connsiteX50" fmla="*/ 4662 w 5810"/>
                <a:gd name="connsiteY50" fmla="*/ 87 h 1085"/>
                <a:gd name="connsiteX51" fmla="*/ 4635 w 5810"/>
                <a:gd name="connsiteY51" fmla="*/ 87 h 1085"/>
                <a:gd name="connsiteX52" fmla="*/ 4569 w 5810"/>
                <a:gd name="connsiteY52" fmla="*/ 93 h 1085"/>
                <a:gd name="connsiteX53" fmla="*/ 4507 w 5810"/>
                <a:gd name="connsiteY53" fmla="*/ 106 h 1085"/>
                <a:gd name="connsiteX54" fmla="*/ 4452 w 5810"/>
                <a:gd name="connsiteY54" fmla="*/ 127 h 1085"/>
                <a:gd name="connsiteX55" fmla="*/ 4400 w 5810"/>
                <a:gd name="connsiteY55" fmla="*/ 154 h 1085"/>
                <a:gd name="connsiteX56" fmla="*/ 4353 w 5810"/>
                <a:gd name="connsiteY56" fmla="*/ 187 h 1085"/>
                <a:gd name="connsiteX57" fmla="*/ 4309 w 5810"/>
                <a:gd name="connsiteY57" fmla="*/ 224 h 1085"/>
                <a:gd name="connsiteX58" fmla="*/ 4270 w 5810"/>
                <a:gd name="connsiteY58" fmla="*/ 268 h 1085"/>
                <a:gd name="connsiteX59" fmla="*/ 4231 w 5810"/>
                <a:gd name="connsiteY59" fmla="*/ 313 h 1085"/>
                <a:gd name="connsiteX60" fmla="*/ 4196 w 5810"/>
                <a:gd name="connsiteY60" fmla="*/ 363 h 1085"/>
                <a:gd name="connsiteX61" fmla="*/ 4163 w 5810"/>
                <a:gd name="connsiteY61" fmla="*/ 415 h 1085"/>
                <a:gd name="connsiteX62" fmla="*/ 4101 w 5810"/>
                <a:gd name="connsiteY62" fmla="*/ 523 h 1085"/>
                <a:gd name="connsiteX63" fmla="*/ 4008 w 5810"/>
                <a:gd name="connsiteY63" fmla="*/ 691 h 1085"/>
                <a:gd name="connsiteX64" fmla="*/ 3975 w 5810"/>
                <a:gd name="connsiteY64" fmla="*/ 747 h 1085"/>
                <a:gd name="connsiteX65" fmla="*/ 3940 w 5810"/>
                <a:gd name="connsiteY65" fmla="*/ 798 h 1085"/>
                <a:gd name="connsiteX66" fmla="*/ 3905 w 5810"/>
                <a:gd name="connsiteY66" fmla="*/ 848 h 1085"/>
                <a:gd name="connsiteX67" fmla="*/ 3865 w 5810"/>
                <a:gd name="connsiteY67" fmla="*/ 894 h 1085"/>
                <a:gd name="connsiteX68" fmla="*/ 3824 w 5810"/>
                <a:gd name="connsiteY68" fmla="*/ 935 h 1085"/>
                <a:gd name="connsiteX69" fmla="*/ 3779 w 5810"/>
                <a:gd name="connsiteY69" fmla="*/ 971 h 1085"/>
                <a:gd name="connsiteX70" fmla="*/ 3729 w 5810"/>
                <a:gd name="connsiteY70" fmla="*/ 1000 h 1085"/>
                <a:gd name="connsiteX71" fmla="*/ 3677 w 5810"/>
                <a:gd name="connsiteY71" fmla="*/ 1022 h 1085"/>
                <a:gd name="connsiteX72" fmla="*/ 3620 w 5810"/>
                <a:gd name="connsiteY72" fmla="*/ 1037 h 1085"/>
                <a:gd name="connsiteX73" fmla="*/ 3556 w 5810"/>
                <a:gd name="connsiteY73" fmla="*/ 1043 h 1085"/>
                <a:gd name="connsiteX74" fmla="*/ 3547 w 5810"/>
                <a:gd name="connsiteY74" fmla="*/ 1043 h 1085"/>
                <a:gd name="connsiteX75" fmla="*/ 3485 w 5810"/>
                <a:gd name="connsiteY75" fmla="*/ 1039 h 1085"/>
                <a:gd name="connsiteX76" fmla="*/ 3426 w 5810"/>
                <a:gd name="connsiteY76" fmla="*/ 1025 h 1085"/>
                <a:gd name="connsiteX77" fmla="*/ 3372 w 5810"/>
                <a:gd name="connsiteY77" fmla="*/ 1002 h 1085"/>
                <a:gd name="connsiteX78" fmla="*/ 3320 w 5810"/>
                <a:gd name="connsiteY78" fmla="*/ 973 h 1085"/>
                <a:gd name="connsiteX79" fmla="*/ 3273 w 5810"/>
                <a:gd name="connsiteY79" fmla="*/ 935 h 1085"/>
                <a:gd name="connsiteX80" fmla="*/ 3229 w 5810"/>
                <a:gd name="connsiteY80" fmla="*/ 894 h 1085"/>
                <a:gd name="connsiteX81" fmla="*/ 3186 w 5810"/>
                <a:gd name="connsiteY81" fmla="*/ 846 h 1085"/>
                <a:gd name="connsiteX82" fmla="*/ 3147 w 5810"/>
                <a:gd name="connsiteY82" fmla="*/ 796 h 1085"/>
                <a:gd name="connsiteX83" fmla="*/ 3108 w 5810"/>
                <a:gd name="connsiteY83" fmla="*/ 740 h 1085"/>
                <a:gd name="connsiteX84" fmla="*/ 3070 w 5810"/>
                <a:gd name="connsiteY84" fmla="*/ 684 h 1085"/>
                <a:gd name="connsiteX85" fmla="*/ 2965 w 5810"/>
                <a:gd name="connsiteY85" fmla="*/ 510 h 1085"/>
                <a:gd name="connsiteX86" fmla="*/ 2928 w 5810"/>
                <a:gd name="connsiteY86" fmla="*/ 452 h 1085"/>
                <a:gd name="connsiteX87" fmla="*/ 2891 w 5810"/>
                <a:gd name="connsiteY87" fmla="*/ 396 h 1085"/>
                <a:gd name="connsiteX88" fmla="*/ 2854 w 5810"/>
                <a:gd name="connsiteY88" fmla="*/ 342 h 1085"/>
                <a:gd name="connsiteX89" fmla="*/ 2814 w 5810"/>
                <a:gd name="connsiteY89" fmla="*/ 292 h 1085"/>
                <a:gd name="connsiteX90" fmla="*/ 2773 w 5810"/>
                <a:gd name="connsiteY90" fmla="*/ 247 h 1085"/>
                <a:gd name="connsiteX91" fmla="*/ 2732 w 5810"/>
                <a:gd name="connsiteY91" fmla="*/ 205 h 1085"/>
                <a:gd name="connsiteX92" fmla="*/ 2686 w 5810"/>
                <a:gd name="connsiteY92" fmla="*/ 168 h 1085"/>
                <a:gd name="connsiteX93" fmla="*/ 2639 w 5810"/>
                <a:gd name="connsiteY93" fmla="*/ 139 h 1085"/>
                <a:gd name="connsiteX94" fmla="*/ 2587 w 5810"/>
                <a:gd name="connsiteY94" fmla="*/ 116 h 1085"/>
                <a:gd name="connsiteX95" fmla="*/ 2532 w 5810"/>
                <a:gd name="connsiteY95" fmla="*/ 100 h 1085"/>
                <a:gd name="connsiteX96" fmla="*/ 2474 w 5810"/>
                <a:gd name="connsiteY96" fmla="*/ 91 h 1085"/>
                <a:gd name="connsiteX97" fmla="*/ 2410 w 5810"/>
                <a:gd name="connsiteY97" fmla="*/ 93 h 1085"/>
                <a:gd name="connsiteX98" fmla="*/ 2342 w 5810"/>
                <a:gd name="connsiteY98" fmla="*/ 104 h 1085"/>
                <a:gd name="connsiteX99" fmla="*/ 2280 w 5810"/>
                <a:gd name="connsiteY99" fmla="*/ 122 h 1085"/>
                <a:gd name="connsiteX100" fmla="*/ 2222 w 5810"/>
                <a:gd name="connsiteY100" fmla="*/ 147 h 1085"/>
                <a:gd name="connsiteX101" fmla="*/ 2168 w 5810"/>
                <a:gd name="connsiteY101" fmla="*/ 180 h 1085"/>
                <a:gd name="connsiteX102" fmla="*/ 2117 w 5810"/>
                <a:gd name="connsiteY102" fmla="*/ 218 h 1085"/>
                <a:gd name="connsiteX103" fmla="*/ 2071 w 5810"/>
                <a:gd name="connsiteY103" fmla="*/ 261 h 1085"/>
                <a:gd name="connsiteX104" fmla="*/ 2026 w 5810"/>
                <a:gd name="connsiteY104" fmla="*/ 307 h 1085"/>
                <a:gd name="connsiteX105" fmla="*/ 1984 w 5810"/>
                <a:gd name="connsiteY105" fmla="*/ 359 h 1085"/>
                <a:gd name="connsiteX106" fmla="*/ 1945 w 5810"/>
                <a:gd name="connsiteY106" fmla="*/ 413 h 1085"/>
                <a:gd name="connsiteX107" fmla="*/ 1908 w 5810"/>
                <a:gd name="connsiteY107" fmla="*/ 467 h 1085"/>
                <a:gd name="connsiteX108" fmla="*/ 1871 w 5810"/>
                <a:gd name="connsiteY108" fmla="*/ 523 h 1085"/>
                <a:gd name="connsiteX109" fmla="*/ 1834 w 5810"/>
                <a:gd name="connsiteY109" fmla="*/ 581 h 1085"/>
                <a:gd name="connsiteX110" fmla="*/ 1799 w 5810"/>
                <a:gd name="connsiteY110" fmla="*/ 637 h 1085"/>
                <a:gd name="connsiteX111" fmla="*/ 1724 w 5810"/>
                <a:gd name="connsiteY111" fmla="*/ 749 h 1085"/>
                <a:gd name="connsiteX112" fmla="*/ 1685 w 5810"/>
                <a:gd name="connsiteY112" fmla="*/ 801 h 1085"/>
                <a:gd name="connsiteX113" fmla="*/ 1644 w 5810"/>
                <a:gd name="connsiteY113" fmla="*/ 850 h 1085"/>
                <a:gd name="connsiteX114" fmla="*/ 1600 w 5810"/>
                <a:gd name="connsiteY114" fmla="*/ 896 h 1085"/>
                <a:gd name="connsiteX115" fmla="*/ 1553 w 5810"/>
                <a:gd name="connsiteY115" fmla="*/ 937 h 1085"/>
                <a:gd name="connsiteX116" fmla="*/ 1503 w 5810"/>
                <a:gd name="connsiteY116" fmla="*/ 973 h 1085"/>
                <a:gd name="connsiteX117" fmla="*/ 1450 w 5810"/>
                <a:gd name="connsiteY117" fmla="*/ 1002 h 1085"/>
                <a:gd name="connsiteX118" fmla="*/ 1394 w 5810"/>
                <a:gd name="connsiteY118" fmla="*/ 1025 h 1085"/>
                <a:gd name="connsiteX119" fmla="*/ 1330 w 5810"/>
                <a:gd name="connsiteY119" fmla="*/ 1037 h 1085"/>
                <a:gd name="connsiteX120" fmla="*/ 1264 w 5810"/>
                <a:gd name="connsiteY120" fmla="*/ 1043 h 1085"/>
                <a:gd name="connsiteX121" fmla="*/ 1258 w 5810"/>
                <a:gd name="connsiteY121" fmla="*/ 1043 h 1085"/>
                <a:gd name="connsiteX122" fmla="*/ 1190 w 5810"/>
                <a:gd name="connsiteY122" fmla="*/ 1039 h 1085"/>
                <a:gd name="connsiteX123" fmla="*/ 1128 w 5810"/>
                <a:gd name="connsiteY123" fmla="*/ 1027 h 1085"/>
                <a:gd name="connsiteX124" fmla="*/ 1070 w 5810"/>
                <a:gd name="connsiteY124" fmla="*/ 1008 h 1085"/>
                <a:gd name="connsiteX125" fmla="*/ 1018 w 5810"/>
                <a:gd name="connsiteY125" fmla="*/ 983 h 1085"/>
                <a:gd name="connsiteX126" fmla="*/ 971 w 5810"/>
                <a:gd name="connsiteY126" fmla="*/ 952 h 1085"/>
                <a:gd name="connsiteX127" fmla="*/ 925 w 5810"/>
                <a:gd name="connsiteY127" fmla="*/ 915 h 1085"/>
                <a:gd name="connsiteX128" fmla="*/ 884 w 5810"/>
                <a:gd name="connsiteY128" fmla="*/ 873 h 1085"/>
                <a:gd name="connsiteX129" fmla="*/ 847 w 5810"/>
                <a:gd name="connsiteY129" fmla="*/ 828 h 1085"/>
                <a:gd name="connsiteX130" fmla="*/ 810 w 5810"/>
                <a:gd name="connsiteY130" fmla="*/ 780 h 1085"/>
                <a:gd name="connsiteX131" fmla="*/ 777 w 5810"/>
                <a:gd name="connsiteY131" fmla="*/ 728 h 1085"/>
                <a:gd name="connsiteX132" fmla="*/ 742 w 5810"/>
                <a:gd name="connsiteY132" fmla="*/ 674 h 1085"/>
                <a:gd name="connsiteX133" fmla="*/ 711 w 5810"/>
                <a:gd name="connsiteY133" fmla="*/ 618 h 1085"/>
                <a:gd name="connsiteX134" fmla="*/ 678 w 5810"/>
                <a:gd name="connsiteY134" fmla="*/ 560 h 1085"/>
                <a:gd name="connsiteX135" fmla="*/ 616 w 5810"/>
                <a:gd name="connsiteY135" fmla="*/ 448 h 1085"/>
                <a:gd name="connsiteX136" fmla="*/ 547 w 5810"/>
                <a:gd name="connsiteY136" fmla="*/ 340 h 1085"/>
                <a:gd name="connsiteX137" fmla="*/ 504 w 5810"/>
                <a:gd name="connsiteY137" fmla="*/ 284 h 1085"/>
                <a:gd name="connsiteX138" fmla="*/ 457 w 5810"/>
                <a:gd name="connsiteY138" fmla="*/ 239 h 1085"/>
                <a:gd name="connsiteX139" fmla="*/ 409 w 5810"/>
                <a:gd name="connsiteY139" fmla="*/ 199 h 1085"/>
                <a:gd name="connsiteX140" fmla="*/ 358 w 5810"/>
                <a:gd name="connsiteY140" fmla="*/ 168 h 1085"/>
                <a:gd name="connsiteX141" fmla="*/ 308 w 5810"/>
                <a:gd name="connsiteY141" fmla="*/ 145 h 1085"/>
                <a:gd name="connsiteX142" fmla="*/ 256 w 5810"/>
                <a:gd name="connsiteY142" fmla="*/ 127 h 1085"/>
                <a:gd name="connsiteX143" fmla="*/ 209 w 5810"/>
                <a:gd name="connsiteY143" fmla="*/ 112 h 1085"/>
                <a:gd name="connsiteX144" fmla="*/ 163 w 5810"/>
                <a:gd name="connsiteY144" fmla="*/ 104 h 1085"/>
                <a:gd name="connsiteX145" fmla="*/ 122 w 5810"/>
                <a:gd name="connsiteY145" fmla="*/ 100 h 1085"/>
                <a:gd name="connsiteX146" fmla="*/ 85 w 5810"/>
                <a:gd name="connsiteY146" fmla="*/ 95 h 1085"/>
                <a:gd name="connsiteX147" fmla="*/ 31 w 5810"/>
                <a:gd name="connsiteY147" fmla="*/ 95 h 1085"/>
                <a:gd name="connsiteX148" fmla="*/ 17 w 5810"/>
                <a:gd name="connsiteY148" fmla="*/ 98 h 1085"/>
                <a:gd name="connsiteX149" fmla="*/ 11 w 5810"/>
                <a:gd name="connsiteY149" fmla="*/ 98 h 1085"/>
                <a:gd name="connsiteX150" fmla="*/ 0 w 5810"/>
                <a:gd name="connsiteY150" fmla="*/ 13 h 1085"/>
                <a:gd name="connsiteX151" fmla="*/ 9 w 5810"/>
                <a:gd name="connsiteY151" fmla="*/ 13 h 1085"/>
                <a:gd name="connsiteX152" fmla="*/ 29 w 5810"/>
                <a:gd name="connsiteY152" fmla="*/ 10 h 1085"/>
                <a:gd name="connsiteX153" fmla="*/ 91 w 5810"/>
                <a:gd name="connsiteY153" fmla="*/ 10 h 1085"/>
                <a:gd name="connsiteX154" fmla="*/ 135 w 5810"/>
                <a:gd name="connsiteY154" fmla="*/ 13 h 1085"/>
                <a:gd name="connsiteX155" fmla="*/ 182 w 5810"/>
                <a:gd name="connsiteY155" fmla="*/ 19 h 1085"/>
                <a:gd name="connsiteX156" fmla="*/ 234 w 5810"/>
                <a:gd name="connsiteY156" fmla="*/ 29 h 1085"/>
                <a:gd name="connsiteX157" fmla="*/ 287 w 5810"/>
                <a:gd name="connsiteY157" fmla="*/ 46 h 1085"/>
                <a:gd name="connsiteX158" fmla="*/ 345 w 5810"/>
                <a:gd name="connsiteY158" fmla="*/ 66 h 1085"/>
                <a:gd name="connsiteX159" fmla="*/ 403 w 5810"/>
                <a:gd name="connsiteY159" fmla="*/ 93 h 1085"/>
                <a:gd name="connsiteX160" fmla="*/ 459 w 5810"/>
                <a:gd name="connsiteY160" fmla="*/ 131 h 1085"/>
                <a:gd name="connsiteX161" fmla="*/ 514 w 5810"/>
                <a:gd name="connsiteY161" fmla="*/ 174 h 1085"/>
                <a:gd name="connsiteX162" fmla="*/ 568 w 5810"/>
                <a:gd name="connsiteY162" fmla="*/ 228 h 1085"/>
                <a:gd name="connsiteX163" fmla="*/ 618 w 5810"/>
                <a:gd name="connsiteY163" fmla="*/ 292 h 1085"/>
                <a:gd name="connsiteX164" fmla="*/ 667 w 5810"/>
                <a:gd name="connsiteY164" fmla="*/ 367 h 1085"/>
                <a:gd name="connsiteX165" fmla="*/ 754 w 5810"/>
                <a:gd name="connsiteY165" fmla="*/ 516 h 1085"/>
                <a:gd name="connsiteX166" fmla="*/ 787 w 5810"/>
                <a:gd name="connsiteY166" fmla="*/ 575 h 1085"/>
                <a:gd name="connsiteX167" fmla="*/ 820 w 5810"/>
                <a:gd name="connsiteY167" fmla="*/ 631 h 1085"/>
                <a:gd name="connsiteX168" fmla="*/ 853 w 5810"/>
                <a:gd name="connsiteY168" fmla="*/ 684 h 1085"/>
                <a:gd name="connsiteX169" fmla="*/ 886 w 5810"/>
                <a:gd name="connsiteY169" fmla="*/ 736 h 1085"/>
                <a:gd name="connsiteX170" fmla="*/ 921 w 5810"/>
                <a:gd name="connsiteY170" fmla="*/ 782 h 1085"/>
                <a:gd name="connsiteX171" fmla="*/ 958 w 5810"/>
                <a:gd name="connsiteY171" fmla="*/ 825 h 1085"/>
                <a:gd name="connsiteX172" fmla="*/ 1000 w 5810"/>
                <a:gd name="connsiteY172" fmla="*/ 863 h 1085"/>
                <a:gd name="connsiteX173" fmla="*/ 1043 w 5810"/>
                <a:gd name="connsiteY173" fmla="*/ 894 h 1085"/>
                <a:gd name="connsiteX174" fmla="*/ 1090 w 5810"/>
                <a:gd name="connsiteY174" fmla="*/ 921 h 1085"/>
                <a:gd name="connsiteX175" fmla="*/ 1140 w 5810"/>
                <a:gd name="connsiteY175" fmla="*/ 939 h 1085"/>
                <a:gd name="connsiteX176" fmla="*/ 1196 w 5810"/>
                <a:gd name="connsiteY176" fmla="*/ 952 h 1085"/>
                <a:gd name="connsiteX177" fmla="*/ 1258 w 5810"/>
                <a:gd name="connsiteY177" fmla="*/ 956 h 1085"/>
                <a:gd name="connsiteX178" fmla="*/ 1264 w 5810"/>
                <a:gd name="connsiteY178" fmla="*/ 956 h 1085"/>
                <a:gd name="connsiteX179" fmla="*/ 1324 w 5810"/>
                <a:gd name="connsiteY179" fmla="*/ 950 h 1085"/>
                <a:gd name="connsiteX180" fmla="*/ 1380 w 5810"/>
                <a:gd name="connsiteY180" fmla="*/ 935 h 1085"/>
                <a:gd name="connsiteX181" fmla="*/ 1433 w 5810"/>
                <a:gd name="connsiteY181" fmla="*/ 913 h 1085"/>
                <a:gd name="connsiteX182" fmla="*/ 1481 w 5810"/>
                <a:gd name="connsiteY182" fmla="*/ 884 h 1085"/>
                <a:gd name="connsiteX183" fmla="*/ 1526 w 5810"/>
                <a:gd name="connsiteY183" fmla="*/ 846 h 1085"/>
                <a:gd name="connsiteX184" fmla="*/ 1569 w 5810"/>
                <a:gd name="connsiteY184" fmla="*/ 803 h 1085"/>
                <a:gd name="connsiteX185" fmla="*/ 1609 w 5810"/>
                <a:gd name="connsiteY185" fmla="*/ 755 h 1085"/>
                <a:gd name="connsiteX186" fmla="*/ 1648 w 5810"/>
                <a:gd name="connsiteY186" fmla="*/ 703 h 1085"/>
                <a:gd name="connsiteX187" fmla="*/ 1687 w 5810"/>
                <a:gd name="connsiteY187" fmla="*/ 649 h 1085"/>
                <a:gd name="connsiteX188" fmla="*/ 1799 w 5810"/>
                <a:gd name="connsiteY188" fmla="*/ 475 h 1085"/>
                <a:gd name="connsiteX189" fmla="*/ 1838 w 5810"/>
                <a:gd name="connsiteY189" fmla="*/ 415 h 1085"/>
                <a:gd name="connsiteX190" fmla="*/ 1879 w 5810"/>
                <a:gd name="connsiteY190" fmla="*/ 357 h 1085"/>
                <a:gd name="connsiteX191" fmla="*/ 1923 w 5810"/>
                <a:gd name="connsiteY191" fmla="*/ 299 h 1085"/>
                <a:gd name="connsiteX192" fmla="*/ 1968 w 5810"/>
                <a:gd name="connsiteY192" fmla="*/ 245 h 1085"/>
                <a:gd name="connsiteX193" fmla="*/ 2015 w 5810"/>
                <a:gd name="connsiteY193" fmla="*/ 193 h 1085"/>
                <a:gd name="connsiteX194" fmla="*/ 2069 w 5810"/>
                <a:gd name="connsiteY194" fmla="*/ 145 h 1085"/>
                <a:gd name="connsiteX195" fmla="*/ 2125 w 5810"/>
                <a:gd name="connsiteY195" fmla="*/ 104 h 1085"/>
                <a:gd name="connsiteX196" fmla="*/ 2187 w 5810"/>
                <a:gd name="connsiteY196" fmla="*/ 69 h 1085"/>
                <a:gd name="connsiteX197" fmla="*/ 2253 w 5810"/>
                <a:gd name="connsiteY197" fmla="*/ 39 h 1085"/>
                <a:gd name="connsiteX198" fmla="*/ 2325 w 5810"/>
                <a:gd name="connsiteY198" fmla="*/ 19 h 1085"/>
                <a:gd name="connsiteX199" fmla="*/ 2404 w 5810"/>
                <a:gd name="connsiteY199" fmla="*/ 6 h 1085"/>
                <a:gd name="connsiteX200" fmla="*/ 2474 w 5810"/>
                <a:gd name="connsiteY200" fmla="*/ 4 h 1085"/>
                <a:gd name="connsiteX201" fmla="*/ 2540 w 5810"/>
                <a:gd name="connsiteY201" fmla="*/ 13 h 1085"/>
                <a:gd name="connsiteX202" fmla="*/ 2600 w 5810"/>
                <a:gd name="connsiteY202" fmla="*/ 27 h 1085"/>
                <a:gd name="connsiteX203" fmla="*/ 2658 w 5810"/>
                <a:gd name="connsiteY203" fmla="*/ 50 h 1085"/>
                <a:gd name="connsiteX204" fmla="*/ 2711 w 5810"/>
                <a:gd name="connsiteY204" fmla="*/ 81 h 1085"/>
                <a:gd name="connsiteX205" fmla="*/ 2761 w 5810"/>
                <a:gd name="connsiteY205" fmla="*/ 116 h 1085"/>
                <a:gd name="connsiteX206" fmla="*/ 2806 w 5810"/>
                <a:gd name="connsiteY206" fmla="*/ 158 h 1085"/>
                <a:gd name="connsiteX207" fmla="*/ 2852 w 5810"/>
                <a:gd name="connsiteY207" fmla="*/ 203 h 1085"/>
                <a:gd name="connsiteX208" fmla="*/ 2893 w 5810"/>
                <a:gd name="connsiteY208" fmla="*/ 251 h 1085"/>
                <a:gd name="connsiteX209" fmla="*/ 2932 w 5810"/>
                <a:gd name="connsiteY209" fmla="*/ 303 h 1085"/>
                <a:gd name="connsiteX210" fmla="*/ 2969 w 5810"/>
                <a:gd name="connsiteY210" fmla="*/ 357 h 1085"/>
                <a:gd name="connsiteX211" fmla="*/ 3004 w 5810"/>
                <a:gd name="connsiteY211" fmla="*/ 413 h 1085"/>
                <a:gd name="connsiteX212" fmla="*/ 3039 w 5810"/>
                <a:gd name="connsiteY212" fmla="*/ 467 h 1085"/>
                <a:gd name="connsiteX213" fmla="*/ 3073 w 5810"/>
                <a:gd name="connsiteY213" fmla="*/ 523 h 1085"/>
                <a:gd name="connsiteX214" fmla="*/ 3110 w 5810"/>
                <a:gd name="connsiteY214" fmla="*/ 585 h 1085"/>
                <a:gd name="connsiteX215" fmla="*/ 3147 w 5810"/>
                <a:gd name="connsiteY215" fmla="*/ 643 h 1085"/>
                <a:gd name="connsiteX216" fmla="*/ 3186 w 5810"/>
                <a:gd name="connsiteY216" fmla="*/ 701 h 1085"/>
                <a:gd name="connsiteX217" fmla="*/ 3223 w 5810"/>
                <a:gd name="connsiteY217" fmla="*/ 755 h 1085"/>
                <a:gd name="connsiteX218" fmla="*/ 3265 w 5810"/>
                <a:gd name="connsiteY218" fmla="*/ 805 h 1085"/>
                <a:gd name="connsiteX219" fmla="*/ 3306 w 5810"/>
                <a:gd name="connsiteY219" fmla="*/ 848 h 1085"/>
                <a:gd name="connsiteX220" fmla="*/ 3349 w 5810"/>
                <a:gd name="connsiteY220" fmla="*/ 886 h 1085"/>
                <a:gd name="connsiteX221" fmla="*/ 3395 w 5810"/>
                <a:gd name="connsiteY221" fmla="*/ 917 h 1085"/>
                <a:gd name="connsiteX222" fmla="*/ 3444 w 5810"/>
                <a:gd name="connsiteY222" fmla="*/ 939 h 1085"/>
                <a:gd name="connsiteX223" fmla="*/ 3498 w 5810"/>
                <a:gd name="connsiteY223" fmla="*/ 952 h 1085"/>
                <a:gd name="connsiteX224" fmla="*/ 3554 w 5810"/>
                <a:gd name="connsiteY224" fmla="*/ 956 h 1085"/>
                <a:gd name="connsiteX225" fmla="*/ 3609 w 5810"/>
                <a:gd name="connsiteY225" fmla="*/ 950 h 1085"/>
                <a:gd name="connsiteX226" fmla="*/ 3659 w 5810"/>
                <a:gd name="connsiteY226" fmla="*/ 935 h 1085"/>
                <a:gd name="connsiteX227" fmla="*/ 3706 w 5810"/>
                <a:gd name="connsiteY227" fmla="*/ 915 h 1085"/>
                <a:gd name="connsiteX228" fmla="*/ 3750 w 5810"/>
                <a:gd name="connsiteY228" fmla="*/ 884 h 1085"/>
                <a:gd name="connsiteX229" fmla="*/ 3789 w 5810"/>
                <a:gd name="connsiteY229" fmla="*/ 848 h 1085"/>
                <a:gd name="connsiteX230" fmla="*/ 3826 w 5810"/>
                <a:gd name="connsiteY230" fmla="*/ 807 h 1085"/>
                <a:gd name="connsiteX231" fmla="*/ 3861 w 5810"/>
                <a:gd name="connsiteY231" fmla="*/ 759 h 1085"/>
                <a:gd name="connsiteX232" fmla="*/ 3894 w 5810"/>
                <a:gd name="connsiteY232" fmla="*/ 709 h 1085"/>
                <a:gd name="connsiteX233" fmla="*/ 3927 w 5810"/>
                <a:gd name="connsiteY233" fmla="*/ 655 h 1085"/>
                <a:gd name="connsiteX234" fmla="*/ 3960 w 5810"/>
                <a:gd name="connsiteY234" fmla="*/ 597 h 1085"/>
                <a:gd name="connsiteX235" fmla="*/ 3993 w 5810"/>
                <a:gd name="connsiteY235" fmla="*/ 537 h 1085"/>
                <a:gd name="connsiteX236" fmla="*/ 4022 w 5810"/>
                <a:gd name="connsiteY236" fmla="*/ 483 h 1085"/>
                <a:gd name="connsiteX237" fmla="*/ 4084 w 5810"/>
                <a:gd name="connsiteY237" fmla="*/ 375 h 1085"/>
                <a:gd name="connsiteX238" fmla="*/ 4154 w 5810"/>
                <a:gd name="connsiteY238" fmla="*/ 272 h 1085"/>
                <a:gd name="connsiteX239" fmla="*/ 4192 w 5810"/>
                <a:gd name="connsiteY239" fmla="*/ 224 h 1085"/>
                <a:gd name="connsiteX240" fmla="*/ 4233 w 5810"/>
                <a:gd name="connsiteY240" fmla="*/ 178 h 1085"/>
                <a:gd name="connsiteX241" fmla="*/ 4276 w 5810"/>
                <a:gd name="connsiteY241" fmla="*/ 137 h 1085"/>
                <a:gd name="connsiteX242" fmla="*/ 4324 w 5810"/>
                <a:gd name="connsiteY242" fmla="*/ 100 h 1085"/>
                <a:gd name="connsiteX243" fmla="*/ 4375 w 5810"/>
                <a:gd name="connsiteY243" fmla="*/ 66 h 1085"/>
                <a:gd name="connsiteX244" fmla="*/ 4433 w 5810"/>
                <a:gd name="connsiteY244" fmla="*/ 39 h 1085"/>
                <a:gd name="connsiteX245" fmla="*/ 4493 w 5810"/>
                <a:gd name="connsiteY245" fmla="*/ 19 h 1085"/>
                <a:gd name="connsiteX246" fmla="*/ 4559 w 5810"/>
                <a:gd name="connsiteY246" fmla="*/ 6 h 1085"/>
                <a:gd name="connsiteX247" fmla="*/ 4631 w 5810"/>
                <a:gd name="connsiteY247"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46 w 5810"/>
                <a:gd name="connsiteY32" fmla="*/ 1002 h 1085"/>
                <a:gd name="connsiteX33" fmla="*/ 5496 w 5810"/>
                <a:gd name="connsiteY33" fmla="*/ 971 h 1085"/>
                <a:gd name="connsiteX34" fmla="*/ 5339 w 5810"/>
                <a:gd name="connsiteY34" fmla="*/ 825 h 1085"/>
                <a:gd name="connsiteX35" fmla="*/ 5288 w 5810"/>
                <a:gd name="connsiteY35" fmla="*/ 757 h 1085"/>
                <a:gd name="connsiteX36" fmla="*/ 5238 w 5810"/>
                <a:gd name="connsiteY36" fmla="*/ 676 h 1085"/>
                <a:gd name="connsiteX37" fmla="*/ 5191 w 5810"/>
                <a:gd name="connsiteY37" fmla="*/ 585 h 1085"/>
                <a:gd name="connsiteX38" fmla="*/ 5141 w 5810"/>
                <a:gd name="connsiteY38" fmla="*/ 489 h 1085"/>
                <a:gd name="connsiteX39" fmla="*/ 5092 w 5810"/>
                <a:gd name="connsiteY39" fmla="*/ 407 h 1085"/>
                <a:gd name="connsiteX40" fmla="*/ 5042 w 5810"/>
                <a:gd name="connsiteY40" fmla="*/ 336 h 1085"/>
                <a:gd name="connsiteX41" fmla="*/ 4993 w 5810"/>
                <a:gd name="connsiteY41" fmla="*/ 276 h 1085"/>
                <a:gd name="connsiteX42" fmla="*/ 4945 w 5810"/>
                <a:gd name="connsiteY42" fmla="*/ 228 h 1085"/>
                <a:gd name="connsiteX43" fmla="*/ 4900 w 5810"/>
                <a:gd name="connsiteY43" fmla="*/ 189 h 1085"/>
                <a:gd name="connsiteX44" fmla="*/ 4858 w 5810"/>
                <a:gd name="connsiteY44" fmla="*/ 158 h 1085"/>
                <a:gd name="connsiteX45" fmla="*/ 4819 w 5810"/>
                <a:gd name="connsiteY45" fmla="*/ 135 h 1085"/>
                <a:gd name="connsiteX46" fmla="*/ 4770 w 5810"/>
                <a:gd name="connsiteY46" fmla="*/ 112 h 1085"/>
                <a:gd name="connsiteX47" fmla="*/ 4726 w 5810"/>
                <a:gd name="connsiteY47" fmla="*/ 98 h 1085"/>
                <a:gd name="connsiteX48" fmla="*/ 4691 w 5810"/>
                <a:gd name="connsiteY48" fmla="*/ 89 h 1085"/>
                <a:gd name="connsiteX49" fmla="*/ 4662 w 5810"/>
                <a:gd name="connsiteY49" fmla="*/ 87 h 1085"/>
                <a:gd name="connsiteX50" fmla="*/ 4635 w 5810"/>
                <a:gd name="connsiteY50" fmla="*/ 87 h 1085"/>
                <a:gd name="connsiteX51" fmla="*/ 4569 w 5810"/>
                <a:gd name="connsiteY51" fmla="*/ 93 h 1085"/>
                <a:gd name="connsiteX52" fmla="*/ 4507 w 5810"/>
                <a:gd name="connsiteY52" fmla="*/ 106 h 1085"/>
                <a:gd name="connsiteX53" fmla="*/ 4452 w 5810"/>
                <a:gd name="connsiteY53" fmla="*/ 127 h 1085"/>
                <a:gd name="connsiteX54" fmla="*/ 4400 w 5810"/>
                <a:gd name="connsiteY54" fmla="*/ 154 h 1085"/>
                <a:gd name="connsiteX55" fmla="*/ 4353 w 5810"/>
                <a:gd name="connsiteY55" fmla="*/ 187 h 1085"/>
                <a:gd name="connsiteX56" fmla="*/ 4309 w 5810"/>
                <a:gd name="connsiteY56" fmla="*/ 224 h 1085"/>
                <a:gd name="connsiteX57" fmla="*/ 4270 w 5810"/>
                <a:gd name="connsiteY57" fmla="*/ 268 h 1085"/>
                <a:gd name="connsiteX58" fmla="*/ 4231 w 5810"/>
                <a:gd name="connsiteY58" fmla="*/ 313 h 1085"/>
                <a:gd name="connsiteX59" fmla="*/ 4196 w 5810"/>
                <a:gd name="connsiteY59" fmla="*/ 363 h 1085"/>
                <a:gd name="connsiteX60" fmla="*/ 4163 w 5810"/>
                <a:gd name="connsiteY60" fmla="*/ 415 h 1085"/>
                <a:gd name="connsiteX61" fmla="*/ 4101 w 5810"/>
                <a:gd name="connsiteY61" fmla="*/ 523 h 1085"/>
                <a:gd name="connsiteX62" fmla="*/ 4008 w 5810"/>
                <a:gd name="connsiteY62" fmla="*/ 691 h 1085"/>
                <a:gd name="connsiteX63" fmla="*/ 3975 w 5810"/>
                <a:gd name="connsiteY63" fmla="*/ 747 h 1085"/>
                <a:gd name="connsiteX64" fmla="*/ 3940 w 5810"/>
                <a:gd name="connsiteY64" fmla="*/ 798 h 1085"/>
                <a:gd name="connsiteX65" fmla="*/ 3905 w 5810"/>
                <a:gd name="connsiteY65" fmla="*/ 848 h 1085"/>
                <a:gd name="connsiteX66" fmla="*/ 3865 w 5810"/>
                <a:gd name="connsiteY66" fmla="*/ 894 h 1085"/>
                <a:gd name="connsiteX67" fmla="*/ 3824 w 5810"/>
                <a:gd name="connsiteY67" fmla="*/ 935 h 1085"/>
                <a:gd name="connsiteX68" fmla="*/ 3779 w 5810"/>
                <a:gd name="connsiteY68" fmla="*/ 971 h 1085"/>
                <a:gd name="connsiteX69" fmla="*/ 3729 w 5810"/>
                <a:gd name="connsiteY69" fmla="*/ 1000 h 1085"/>
                <a:gd name="connsiteX70" fmla="*/ 3677 w 5810"/>
                <a:gd name="connsiteY70" fmla="*/ 1022 h 1085"/>
                <a:gd name="connsiteX71" fmla="*/ 3620 w 5810"/>
                <a:gd name="connsiteY71" fmla="*/ 1037 h 1085"/>
                <a:gd name="connsiteX72" fmla="*/ 3556 w 5810"/>
                <a:gd name="connsiteY72" fmla="*/ 1043 h 1085"/>
                <a:gd name="connsiteX73" fmla="*/ 3547 w 5810"/>
                <a:gd name="connsiteY73" fmla="*/ 1043 h 1085"/>
                <a:gd name="connsiteX74" fmla="*/ 3485 w 5810"/>
                <a:gd name="connsiteY74" fmla="*/ 1039 h 1085"/>
                <a:gd name="connsiteX75" fmla="*/ 3426 w 5810"/>
                <a:gd name="connsiteY75" fmla="*/ 1025 h 1085"/>
                <a:gd name="connsiteX76" fmla="*/ 3372 w 5810"/>
                <a:gd name="connsiteY76" fmla="*/ 1002 h 1085"/>
                <a:gd name="connsiteX77" fmla="*/ 3320 w 5810"/>
                <a:gd name="connsiteY77" fmla="*/ 973 h 1085"/>
                <a:gd name="connsiteX78" fmla="*/ 3273 w 5810"/>
                <a:gd name="connsiteY78" fmla="*/ 935 h 1085"/>
                <a:gd name="connsiteX79" fmla="*/ 3229 w 5810"/>
                <a:gd name="connsiteY79" fmla="*/ 894 h 1085"/>
                <a:gd name="connsiteX80" fmla="*/ 3186 w 5810"/>
                <a:gd name="connsiteY80" fmla="*/ 846 h 1085"/>
                <a:gd name="connsiteX81" fmla="*/ 3147 w 5810"/>
                <a:gd name="connsiteY81" fmla="*/ 796 h 1085"/>
                <a:gd name="connsiteX82" fmla="*/ 3108 w 5810"/>
                <a:gd name="connsiteY82" fmla="*/ 740 h 1085"/>
                <a:gd name="connsiteX83" fmla="*/ 3070 w 5810"/>
                <a:gd name="connsiteY83" fmla="*/ 684 h 1085"/>
                <a:gd name="connsiteX84" fmla="*/ 2965 w 5810"/>
                <a:gd name="connsiteY84" fmla="*/ 510 h 1085"/>
                <a:gd name="connsiteX85" fmla="*/ 2928 w 5810"/>
                <a:gd name="connsiteY85" fmla="*/ 452 h 1085"/>
                <a:gd name="connsiteX86" fmla="*/ 2891 w 5810"/>
                <a:gd name="connsiteY86" fmla="*/ 396 h 1085"/>
                <a:gd name="connsiteX87" fmla="*/ 2854 w 5810"/>
                <a:gd name="connsiteY87" fmla="*/ 342 h 1085"/>
                <a:gd name="connsiteX88" fmla="*/ 2814 w 5810"/>
                <a:gd name="connsiteY88" fmla="*/ 292 h 1085"/>
                <a:gd name="connsiteX89" fmla="*/ 2773 w 5810"/>
                <a:gd name="connsiteY89" fmla="*/ 247 h 1085"/>
                <a:gd name="connsiteX90" fmla="*/ 2732 w 5810"/>
                <a:gd name="connsiteY90" fmla="*/ 205 h 1085"/>
                <a:gd name="connsiteX91" fmla="*/ 2686 w 5810"/>
                <a:gd name="connsiteY91" fmla="*/ 168 h 1085"/>
                <a:gd name="connsiteX92" fmla="*/ 2639 w 5810"/>
                <a:gd name="connsiteY92" fmla="*/ 139 h 1085"/>
                <a:gd name="connsiteX93" fmla="*/ 2587 w 5810"/>
                <a:gd name="connsiteY93" fmla="*/ 116 h 1085"/>
                <a:gd name="connsiteX94" fmla="*/ 2532 w 5810"/>
                <a:gd name="connsiteY94" fmla="*/ 100 h 1085"/>
                <a:gd name="connsiteX95" fmla="*/ 2474 w 5810"/>
                <a:gd name="connsiteY95" fmla="*/ 91 h 1085"/>
                <a:gd name="connsiteX96" fmla="*/ 2410 w 5810"/>
                <a:gd name="connsiteY96" fmla="*/ 93 h 1085"/>
                <a:gd name="connsiteX97" fmla="*/ 2342 w 5810"/>
                <a:gd name="connsiteY97" fmla="*/ 104 h 1085"/>
                <a:gd name="connsiteX98" fmla="*/ 2280 w 5810"/>
                <a:gd name="connsiteY98" fmla="*/ 122 h 1085"/>
                <a:gd name="connsiteX99" fmla="*/ 2222 w 5810"/>
                <a:gd name="connsiteY99" fmla="*/ 147 h 1085"/>
                <a:gd name="connsiteX100" fmla="*/ 2168 w 5810"/>
                <a:gd name="connsiteY100" fmla="*/ 180 h 1085"/>
                <a:gd name="connsiteX101" fmla="*/ 2117 w 5810"/>
                <a:gd name="connsiteY101" fmla="*/ 218 h 1085"/>
                <a:gd name="connsiteX102" fmla="*/ 2071 w 5810"/>
                <a:gd name="connsiteY102" fmla="*/ 261 h 1085"/>
                <a:gd name="connsiteX103" fmla="*/ 2026 w 5810"/>
                <a:gd name="connsiteY103" fmla="*/ 307 h 1085"/>
                <a:gd name="connsiteX104" fmla="*/ 1984 w 5810"/>
                <a:gd name="connsiteY104" fmla="*/ 359 h 1085"/>
                <a:gd name="connsiteX105" fmla="*/ 1945 w 5810"/>
                <a:gd name="connsiteY105" fmla="*/ 413 h 1085"/>
                <a:gd name="connsiteX106" fmla="*/ 1908 w 5810"/>
                <a:gd name="connsiteY106" fmla="*/ 467 h 1085"/>
                <a:gd name="connsiteX107" fmla="*/ 1871 w 5810"/>
                <a:gd name="connsiteY107" fmla="*/ 523 h 1085"/>
                <a:gd name="connsiteX108" fmla="*/ 1834 w 5810"/>
                <a:gd name="connsiteY108" fmla="*/ 581 h 1085"/>
                <a:gd name="connsiteX109" fmla="*/ 1799 w 5810"/>
                <a:gd name="connsiteY109" fmla="*/ 637 h 1085"/>
                <a:gd name="connsiteX110" fmla="*/ 1724 w 5810"/>
                <a:gd name="connsiteY110" fmla="*/ 749 h 1085"/>
                <a:gd name="connsiteX111" fmla="*/ 1685 w 5810"/>
                <a:gd name="connsiteY111" fmla="*/ 801 h 1085"/>
                <a:gd name="connsiteX112" fmla="*/ 1644 w 5810"/>
                <a:gd name="connsiteY112" fmla="*/ 850 h 1085"/>
                <a:gd name="connsiteX113" fmla="*/ 1600 w 5810"/>
                <a:gd name="connsiteY113" fmla="*/ 896 h 1085"/>
                <a:gd name="connsiteX114" fmla="*/ 1553 w 5810"/>
                <a:gd name="connsiteY114" fmla="*/ 937 h 1085"/>
                <a:gd name="connsiteX115" fmla="*/ 1503 w 5810"/>
                <a:gd name="connsiteY115" fmla="*/ 973 h 1085"/>
                <a:gd name="connsiteX116" fmla="*/ 1450 w 5810"/>
                <a:gd name="connsiteY116" fmla="*/ 1002 h 1085"/>
                <a:gd name="connsiteX117" fmla="*/ 1394 w 5810"/>
                <a:gd name="connsiteY117" fmla="*/ 1025 h 1085"/>
                <a:gd name="connsiteX118" fmla="*/ 1330 w 5810"/>
                <a:gd name="connsiteY118" fmla="*/ 1037 h 1085"/>
                <a:gd name="connsiteX119" fmla="*/ 1264 w 5810"/>
                <a:gd name="connsiteY119" fmla="*/ 1043 h 1085"/>
                <a:gd name="connsiteX120" fmla="*/ 1258 w 5810"/>
                <a:gd name="connsiteY120" fmla="*/ 1043 h 1085"/>
                <a:gd name="connsiteX121" fmla="*/ 1190 w 5810"/>
                <a:gd name="connsiteY121" fmla="*/ 1039 h 1085"/>
                <a:gd name="connsiteX122" fmla="*/ 1128 w 5810"/>
                <a:gd name="connsiteY122" fmla="*/ 1027 h 1085"/>
                <a:gd name="connsiteX123" fmla="*/ 1070 w 5810"/>
                <a:gd name="connsiteY123" fmla="*/ 1008 h 1085"/>
                <a:gd name="connsiteX124" fmla="*/ 1018 w 5810"/>
                <a:gd name="connsiteY124" fmla="*/ 983 h 1085"/>
                <a:gd name="connsiteX125" fmla="*/ 971 w 5810"/>
                <a:gd name="connsiteY125" fmla="*/ 952 h 1085"/>
                <a:gd name="connsiteX126" fmla="*/ 925 w 5810"/>
                <a:gd name="connsiteY126" fmla="*/ 915 h 1085"/>
                <a:gd name="connsiteX127" fmla="*/ 884 w 5810"/>
                <a:gd name="connsiteY127" fmla="*/ 873 h 1085"/>
                <a:gd name="connsiteX128" fmla="*/ 847 w 5810"/>
                <a:gd name="connsiteY128" fmla="*/ 828 h 1085"/>
                <a:gd name="connsiteX129" fmla="*/ 810 w 5810"/>
                <a:gd name="connsiteY129" fmla="*/ 780 h 1085"/>
                <a:gd name="connsiteX130" fmla="*/ 777 w 5810"/>
                <a:gd name="connsiteY130" fmla="*/ 728 h 1085"/>
                <a:gd name="connsiteX131" fmla="*/ 742 w 5810"/>
                <a:gd name="connsiteY131" fmla="*/ 674 h 1085"/>
                <a:gd name="connsiteX132" fmla="*/ 711 w 5810"/>
                <a:gd name="connsiteY132" fmla="*/ 618 h 1085"/>
                <a:gd name="connsiteX133" fmla="*/ 678 w 5810"/>
                <a:gd name="connsiteY133" fmla="*/ 560 h 1085"/>
                <a:gd name="connsiteX134" fmla="*/ 616 w 5810"/>
                <a:gd name="connsiteY134" fmla="*/ 448 h 1085"/>
                <a:gd name="connsiteX135" fmla="*/ 547 w 5810"/>
                <a:gd name="connsiteY135" fmla="*/ 340 h 1085"/>
                <a:gd name="connsiteX136" fmla="*/ 504 w 5810"/>
                <a:gd name="connsiteY136" fmla="*/ 284 h 1085"/>
                <a:gd name="connsiteX137" fmla="*/ 457 w 5810"/>
                <a:gd name="connsiteY137" fmla="*/ 239 h 1085"/>
                <a:gd name="connsiteX138" fmla="*/ 409 w 5810"/>
                <a:gd name="connsiteY138" fmla="*/ 199 h 1085"/>
                <a:gd name="connsiteX139" fmla="*/ 358 w 5810"/>
                <a:gd name="connsiteY139" fmla="*/ 168 h 1085"/>
                <a:gd name="connsiteX140" fmla="*/ 308 w 5810"/>
                <a:gd name="connsiteY140" fmla="*/ 145 h 1085"/>
                <a:gd name="connsiteX141" fmla="*/ 256 w 5810"/>
                <a:gd name="connsiteY141" fmla="*/ 127 h 1085"/>
                <a:gd name="connsiteX142" fmla="*/ 209 w 5810"/>
                <a:gd name="connsiteY142" fmla="*/ 112 h 1085"/>
                <a:gd name="connsiteX143" fmla="*/ 163 w 5810"/>
                <a:gd name="connsiteY143" fmla="*/ 104 h 1085"/>
                <a:gd name="connsiteX144" fmla="*/ 122 w 5810"/>
                <a:gd name="connsiteY144" fmla="*/ 100 h 1085"/>
                <a:gd name="connsiteX145" fmla="*/ 85 w 5810"/>
                <a:gd name="connsiteY145" fmla="*/ 95 h 1085"/>
                <a:gd name="connsiteX146" fmla="*/ 31 w 5810"/>
                <a:gd name="connsiteY146" fmla="*/ 95 h 1085"/>
                <a:gd name="connsiteX147" fmla="*/ 17 w 5810"/>
                <a:gd name="connsiteY147" fmla="*/ 98 h 1085"/>
                <a:gd name="connsiteX148" fmla="*/ 11 w 5810"/>
                <a:gd name="connsiteY148" fmla="*/ 98 h 1085"/>
                <a:gd name="connsiteX149" fmla="*/ 0 w 5810"/>
                <a:gd name="connsiteY149" fmla="*/ 13 h 1085"/>
                <a:gd name="connsiteX150" fmla="*/ 9 w 5810"/>
                <a:gd name="connsiteY150" fmla="*/ 13 h 1085"/>
                <a:gd name="connsiteX151" fmla="*/ 29 w 5810"/>
                <a:gd name="connsiteY151" fmla="*/ 10 h 1085"/>
                <a:gd name="connsiteX152" fmla="*/ 91 w 5810"/>
                <a:gd name="connsiteY152" fmla="*/ 10 h 1085"/>
                <a:gd name="connsiteX153" fmla="*/ 135 w 5810"/>
                <a:gd name="connsiteY153" fmla="*/ 13 h 1085"/>
                <a:gd name="connsiteX154" fmla="*/ 182 w 5810"/>
                <a:gd name="connsiteY154" fmla="*/ 19 h 1085"/>
                <a:gd name="connsiteX155" fmla="*/ 234 w 5810"/>
                <a:gd name="connsiteY155" fmla="*/ 29 h 1085"/>
                <a:gd name="connsiteX156" fmla="*/ 287 w 5810"/>
                <a:gd name="connsiteY156" fmla="*/ 46 h 1085"/>
                <a:gd name="connsiteX157" fmla="*/ 345 w 5810"/>
                <a:gd name="connsiteY157" fmla="*/ 66 h 1085"/>
                <a:gd name="connsiteX158" fmla="*/ 403 w 5810"/>
                <a:gd name="connsiteY158" fmla="*/ 93 h 1085"/>
                <a:gd name="connsiteX159" fmla="*/ 459 w 5810"/>
                <a:gd name="connsiteY159" fmla="*/ 131 h 1085"/>
                <a:gd name="connsiteX160" fmla="*/ 514 w 5810"/>
                <a:gd name="connsiteY160" fmla="*/ 174 h 1085"/>
                <a:gd name="connsiteX161" fmla="*/ 568 w 5810"/>
                <a:gd name="connsiteY161" fmla="*/ 228 h 1085"/>
                <a:gd name="connsiteX162" fmla="*/ 618 w 5810"/>
                <a:gd name="connsiteY162" fmla="*/ 292 h 1085"/>
                <a:gd name="connsiteX163" fmla="*/ 667 w 5810"/>
                <a:gd name="connsiteY163" fmla="*/ 367 h 1085"/>
                <a:gd name="connsiteX164" fmla="*/ 754 w 5810"/>
                <a:gd name="connsiteY164" fmla="*/ 516 h 1085"/>
                <a:gd name="connsiteX165" fmla="*/ 787 w 5810"/>
                <a:gd name="connsiteY165" fmla="*/ 575 h 1085"/>
                <a:gd name="connsiteX166" fmla="*/ 820 w 5810"/>
                <a:gd name="connsiteY166" fmla="*/ 631 h 1085"/>
                <a:gd name="connsiteX167" fmla="*/ 853 w 5810"/>
                <a:gd name="connsiteY167" fmla="*/ 684 h 1085"/>
                <a:gd name="connsiteX168" fmla="*/ 886 w 5810"/>
                <a:gd name="connsiteY168" fmla="*/ 736 h 1085"/>
                <a:gd name="connsiteX169" fmla="*/ 921 w 5810"/>
                <a:gd name="connsiteY169" fmla="*/ 782 h 1085"/>
                <a:gd name="connsiteX170" fmla="*/ 958 w 5810"/>
                <a:gd name="connsiteY170" fmla="*/ 825 h 1085"/>
                <a:gd name="connsiteX171" fmla="*/ 1000 w 5810"/>
                <a:gd name="connsiteY171" fmla="*/ 863 h 1085"/>
                <a:gd name="connsiteX172" fmla="*/ 1043 w 5810"/>
                <a:gd name="connsiteY172" fmla="*/ 894 h 1085"/>
                <a:gd name="connsiteX173" fmla="*/ 1090 w 5810"/>
                <a:gd name="connsiteY173" fmla="*/ 921 h 1085"/>
                <a:gd name="connsiteX174" fmla="*/ 1140 w 5810"/>
                <a:gd name="connsiteY174" fmla="*/ 939 h 1085"/>
                <a:gd name="connsiteX175" fmla="*/ 1196 w 5810"/>
                <a:gd name="connsiteY175" fmla="*/ 952 h 1085"/>
                <a:gd name="connsiteX176" fmla="*/ 1258 w 5810"/>
                <a:gd name="connsiteY176" fmla="*/ 956 h 1085"/>
                <a:gd name="connsiteX177" fmla="*/ 1264 w 5810"/>
                <a:gd name="connsiteY177" fmla="*/ 956 h 1085"/>
                <a:gd name="connsiteX178" fmla="*/ 1324 w 5810"/>
                <a:gd name="connsiteY178" fmla="*/ 950 h 1085"/>
                <a:gd name="connsiteX179" fmla="*/ 1380 w 5810"/>
                <a:gd name="connsiteY179" fmla="*/ 935 h 1085"/>
                <a:gd name="connsiteX180" fmla="*/ 1433 w 5810"/>
                <a:gd name="connsiteY180" fmla="*/ 913 h 1085"/>
                <a:gd name="connsiteX181" fmla="*/ 1481 w 5810"/>
                <a:gd name="connsiteY181" fmla="*/ 884 h 1085"/>
                <a:gd name="connsiteX182" fmla="*/ 1526 w 5810"/>
                <a:gd name="connsiteY182" fmla="*/ 846 h 1085"/>
                <a:gd name="connsiteX183" fmla="*/ 1569 w 5810"/>
                <a:gd name="connsiteY183" fmla="*/ 803 h 1085"/>
                <a:gd name="connsiteX184" fmla="*/ 1609 w 5810"/>
                <a:gd name="connsiteY184" fmla="*/ 755 h 1085"/>
                <a:gd name="connsiteX185" fmla="*/ 1648 w 5810"/>
                <a:gd name="connsiteY185" fmla="*/ 703 h 1085"/>
                <a:gd name="connsiteX186" fmla="*/ 1687 w 5810"/>
                <a:gd name="connsiteY186" fmla="*/ 649 h 1085"/>
                <a:gd name="connsiteX187" fmla="*/ 1799 w 5810"/>
                <a:gd name="connsiteY187" fmla="*/ 475 h 1085"/>
                <a:gd name="connsiteX188" fmla="*/ 1838 w 5810"/>
                <a:gd name="connsiteY188" fmla="*/ 415 h 1085"/>
                <a:gd name="connsiteX189" fmla="*/ 1879 w 5810"/>
                <a:gd name="connsiteY189" fmla="*/ 357 h 1085"/>
                <a:gd name="connsiteX190" fmla="*/ 1923 w 5810"/>
                <a:gd name="connsiteY190" fmla="*/ 299 h 1085"/>
                <a:gd name="connsiteX191" fmla="*/ 1968 w 5810"/>
                <a:gd name="connsiteY191" fmla="*/ 245 h 1085"/>
                <a:gd name="connsiteX192" fmla="*/ 2015 w 5810"/>
                <a:gd name="connsiteY192" fmla="*/ 193 h 1085"/>
                <a:gd name="connsiteX193" fmla="*/ 2069 w 5810"/>
                <a:gd name="connsiteY193" fmla="*/ 145 h 1085"/>
                <a:gd name="connsiteX194" fmla="*/ 2125 w 5810"/>
                <a:gd name="connsiteY194" fmla="*/ 104 h 1085"/>
                <a:gd name="connsiteX195" fmla="*/ 2187 w 5810"/>
                <a:gd name="connsiteY195" fmla="*/ 69 h 1085"/>
                <a:gd name="connsiteX196" fmla="*/ 2253 w 5810"/>
                <a:gd name="connsiteY196" fmla="*/ 39 h 1085"/>
                <a:gd name="connsiteX197" fmla="*/ 2325 w 5810"/>
                <a:gd name="connsiteY197" fmla="*/ 19 h 1085"/>
                <a:gd name="connsiteX198" fmla="*/ 2404 w 5810"/>
                <a:gd name="connsiteY198" fmla="*/ 6 h 1085"/>
                <a:gd name="connsiteX199" fmla="*/ 2474 w 5810"/>
                <a:gd name="connsiteY199" fmla="*/ 4 h 1085"/>
                <a:gd name="connsiteX200" fmla="*/ 2540 w 5810"/>
                <a:gd name="connsiteY200" fmla="*/ 13 h 1085"/>
                <a:gd name="connsiteX201" fmla="*/ 2600 w 5810"/>
                <a:gd name="connsiteY201" fmla="*/ 27 h 1085"/>
                <a:gd name="connsiteX202" fmla="*/ 2658 w 5810"/>
                <a:gd name="connsiteY202" fmla="*/ 50 h 1085"/>
                <a:gd name="connsiteX203" fmla="*/ 2711 w 5810"/>
                <a:gd name="connsiteY203" fmla="*/ 81 h 1085"/>
                <a:gd name="connsiteX204" fmla="*/ 2761 w 5810"/>
                <a:gd name="connsiteY204" fmla="*/ 116 h 1085"/>
                <a:gd name="connsiteX205" fmla="*/ 2806 w 5810"/>
                <a:gd name="connsiteY205" fmla="*/ 158 h 1085"/>
                <a:gd name="connsiteX206" fmla="*/ 2852 w 5810"/>
                <a:gd name="connsiteY206" fmla="*/ 203 h 1085"/>
                <a:gd name="connsiteX207" fmla="*/ 2893 w 5810"/>
                <a:gd name="connsiteY207" fmla="*/ 251 h 1085"/>
                <a:gd name="connsiteX208" fmla="*/ 2932 w 5810"/>
                <a:gd name="connsiteY208" fmla="*/ 303 h 1085"/>
                <a:gd name="connsiteX209" fmla="*/ 2969 w 5810"/>
                <a:gd name="connsiteY209" fmla="*/ 357 h 1085"/>
                <a:gd name="connsiteX210" fmla="*/ 3004 w 5810"/>
                <a:gd name="connsiteY210" fmla="*/ 413 h 1085"/>
                <a:gd name="connsiteX211" fmla="*/ 3039 w 5810"/>
                <a:gd name="connsiteY211" fmla="*/ 467 h 1085"/>
                <a:gd name="connsiteX212" fmla="*/ 3073 w 5810"/>
                <a:gd name="connsiteY212" fmla="*/ 523 h 1085"/>
                <a:gd name="connsiteX213" fmla="*/ 3110 w 5810"/>
                <a:gd name="connsiteY213" fmla="*/ 585 h 1085"/>
                <a:gd name="connsiteX214" fmla="*/ 3147 w 5810"/>
                <a:gd name="connsiteY214" fmla="*/ 643 h 1085"/>
                <a:gd name="connsiteX215" fmla="*/ 3186 w 5810"/>
                <a:gd name="connsiteY215" fmla="*/ 701 h 1085"/>
                <a:gd name="connsiteX216" fmla="*/ 3223 w 5810"/>
                <a:gd name="connsiteY216" fmla="*/ 755 h 1085"/>
                <a:gd name="connsiteX217" fmla="*/ 3265 w 5810"/>
                <a:gd name="connsiteY217" fmla="*/ 805 h 1085"/>
                <a:gd name="connsiteX218" fmla="*/ 3306 w 5810"/>
                <a:gd name="connsiteY218" fmla="*/ 848 h 1085"/>
                <a:gd name="connsiteX219" fmla="*/ 3349 w 5810"/>
                <a:gd name="connsiteY219" fmla="*/ 886 h 1085"/>
                <a:gd name="connsiteX220" fmla="*/ 3395 w 5810"/>
                <a:gd name="connsiteY220" fmla="*/ 917 h 1085"/>
                <a:gd name="connsiteX221" fmla="*/ 3444 w 5810"/>
                <a:gd name="connsiteY221" fmla="*/ 939 h 1085"/>
                <a:gd name="connsiteX222" fmla="*/ 3498 w 5810"/>
                <a:gd name="connsiteY222" fmla="*/ 952 h 1085"/>
                <a:gd name="connsiteX223" fmla="*/ 3554 w 5810"/>
                <a:gd name="connsiteY223" fmla="*/ 956 h 1085"/>
                <a:gd name="connsiteX224" fmla="*/ 3609 w 5810"/>
                <a:gd name="connsiteY224" fmla="*/ 950 h 1085"/>
                <a:gd name="connsiteX225" fmla="*/ 3659 w 5810"/>
                <a:gd name="connsiteY225" fmla="*/ 935 h 1085"/>
                <a:gd name="connsiteX226" fmla="*/ 3706 w 5810"/>
                <a:gd name="connsiteY226" fmla="*/ 915 h 1085"/>
                <a:gd name="connsiteX227" fmla="*/ 3750 w 5810"/>
                <a:gd name="connsiteY227" fmla="*/ 884 h 1085"/>
                <a:gd name="connsiteX228" fmla="*/ 3789 w 5810"/>
                <a:gd name="connsiteY228" fmla="*/ 848 h 1085"/>
                <a:gd name="connsiteX229" fmla="*/ 3826 w 5810"/>
                <a:gd name="connsiteY229" fmla="*/ 807 h 1085"/>
                <a:gd name="connsiteX230" fmla="*/ 3861 w 5810"/>
                <a:gd name="connsiteY230" fmla="*/ 759 h 1085"/>
                <a:gd name="connsiteX231" fmla="*/ 3894 w 5810"/>
                <a:gd name="connsiteY231" fmla="*/ 709 h 1085"/>
                <a:gd name="connsiteX232" fmla="*/ 3927 w 5810"/>
                <a:gd name="connsiteY232" fmla="*/ 655 h 1085"/>
                <a:gd name="connsiteX233" fmla="*/ 3960 w 5810"/>
                <a:gd name="connsiteY233" fmla="*/ 597 h 1085"/>
                <a:gd name="connsiteX234" fmla="*/ 3993 w 5810"/>
                <a:gd name="connsiteY234" fmla="*/ 537 h 1085"/>
                <a:gd name="connsiteX235" fmla="*/ 4022 w 5810"/>
                <a:gd name="connsiteY235" fmla="*/ 483 h 1085"/>
                <a:gd name="connsiteX236" fmla="*/ 4084 w 5810"/>
                <a:gd name="connsiteY236" fmla="*/ 375 h 1085"/>
                <a:gd name="connsiteX237" fmla="*/ 4154 w 5810"/>
                <a:gd name="connsiteY237" fmla="*/ 272 h 1085"/>
                <a:gd name="connsiteX238" fmla="*/ 4192 w 5810"/>
                <a:gd name="connsiteY238" fmla="*/ 224 h 1085"/>
                <a:gd name="connsiteX239" fmla="*/ 4233 w 5810"/>
                <a:gd name="connsiteY239" fmla="*/ 178 h 1085"/>
                <a:gd name="connsiteX240" fmla="*/ 4276 w 5810"/>
                <a:gd name="connsiteY240" fmla="*/ 137 h 1085"/>
                <a:gd name="connsiteX241" fmla="*/ 4324 w 5810"/>
                <a:gd name="connsiteY241" fmla="*/ 100 h 1085"/>
                <a:gd name="connsiteX242" fmla="*/ 4375 w 5810"/>
                <a:gd name="connsiteY242" fmla="*/ 66 h 1085"/>
                <a:gd name="connsiteX243" fmla="*/ 4433 w 5810"/>
                <a:gd name="connsiteY243" fmla="*/ 39 h 1085"/>
                <a:gd name="connsiteX244" fmla="*/ 4493 w 5810"/>
                <a:gd name="connsiteY244" fmla="*/ 19 h 1085"/>
                <a:gd name="connsiteX245" fmla="*/ 4559 w 5810"/>
                <a:gd name="connsiteY245" fmla="*/ 6 h 1085"/>
                <a:gd name="connsiteX246" fmla="*/ 4631 w 5810"/>
                <a:gd name="connsiteY246"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46 w 5810"/>
                <a:gd name="connsiteY32" fmla="*/ 1002 h 1085"/>
                <a:gd name="connsiteX33" fmla="*/ 5496 w 5810"/>
                <a:gd name="connsiteY33" fmla="*/ 971 h 1085"/>
                <a:gd name="connsiteX34" fmla="*/ 5288 w 5810"/>
                <a:gd name="connsiteY34" fmla="*/ 757 h 1085"/>
                <a:gd name="connsiteX35" fmla="*/ 5238 w 5810"/>
                <a:gd name="connsiteY35" fmla="*/ 676 h 1085"/>
                <a:gd name="connsiteX36" fmla="*/ 5191 w 5810"/>
                <a:gd name="connsiteY36" fmla="*/ 585 h 1085"/>
                <a:gd name="connsiteX37" fmla="*/ 5141 w 5810"/>
                <a:gd name="connsiteY37" fmla="*/ 489 h 1085"/>
                <a:gd name="connsiteX38" fmla="*/ 5092 w 5810"/>
                <a:gd name="connsiteY38" fmla="*/ 407 h 1085"/>
                <a:gd name="connsiteX39" fmla="*/ 5042 w 5810"/>
                <a:gd name="connsiteY39" fmla="*/ 336 h 1085"/>
                <a:gd name="connsiteX40" fmla="*/ 4993 w 5810"/>
                <a:gd name="connsiteY40" fmla="*/ 276 h 1085"/>
                <a:gd name="connsiteX41" fmla="*/ 4945 w 5810"/>
                <a:gd name="connsiteY41" fmla="*/ 228 h 1085"/>
                <a:gd name="connsiteX42" fmla="*/ 4900 w 5810"/>
                <a:gd name="connsiteY42" fmla="*/ 189 h 1085"/>
                <a:gd name="connsiteX43" fmla="*/ 4858 w 5810"/>
                <a:gd name="connsiteY43" fmla="*/ 158 h 1085"/>
                <a:gd name="connsiteX44" fmla="*/ 4819 w 5810"/>
                <a:gd name="connsiteY44" fmla="*/ 135 h 1085"/>
                <a:gd name="connsiteX45" fmla="*/ 4770 w 5810"/>
                <a:gd name="connsiteY45" fmla="*/ 112 h 1085"/>
                <a:gd name="connsiteX46" fmla="*/ 4726 w 5810"/>
                <a:gd name="connsiteY46" fmla="*/ 98 h 1085"/>
                <a:gd name="connsiteX47" fmla="*/ 4691 w 5810"/>
                <a:gd name="connsiteY47" fmla="*/ 89 h 1085"/>
                <a:gd name="connsiteX48" fmla="*/ 4662 w 5810"/>
                <a:gd name="connsiteY48" fmla="*/ 87 h 1085"/>
                <a:gd name="connsiteX49" fmla="*/ 4635 w 5810"/>
                <a:gd name="connsiteY49" fmla="*/ 87 h 1085"/>
                <a:gd name="connsiteX50" fmla="*/ 4569 w 5810"/>
                <a:gd name="connsiteY50" fmla="*/ 93 h 1085"/>
                <a:gd name="connsiteX51" fmla="*/ 4507 w 5810"/>
                <a:gd name="connsiteY51" fmla="*/ 106 h 1085"/>
                <a:gd name="connsiteX52" fmla="*/ 4452 w 5810"/>
                <a:gd name="connsiteY52" fmla="*/ 127 h 1085"/>
                <a:gd name="connsiteX53" fmla="*/ 4400 w 5810"/>
                <a:gd name="connsiteY53" fmla="*/ 154 h 1085"/>
                <a:gd name="connsiteX54" fmla="*/ 4353 w 5810"/>
                <a:gd name="connsiteY54" fmla="*/ 187 h 1085"/>
                <a:gd name="connsiteX55" fmla="*/ 4309 w 5810"/>
                <a:gd name="connsiteY55" fmla="*/ 224 h 1085"/>
                <a:gd name="connsiteX56" fmla="*/ 4270 w 5810"/>
                <a:gd name="connsiteY56" fmla="*/ 268 h 1085"/>
                <a:gd name="connsiteX57" fmla="*/ 4231 w 5810"/>
                <a:gd name="connsiteY57" fmla="*/ 313 h 1085"/>
                <a:gd name="connsiteX58" fmla="*/ 4196 w 5810"/>
                <a:gd name="connsiteY58" fmla="*/ 363 h 1085"/>
                <a:gd name="connsiteX59" fmla="*/ 4163 w 5810"/>
                <a:gd name="connsiteY59" fmla="*/ 415 h 1085"/>
                <a:gd name="connsiteX60" fmla="*/ 4101 w 5810"/>
                <a:gd name="connsiteY60" fmla="*/ 523 h 1085"/>
                <a:gd name="connsiteX61" fmla="*/ 4008 w 5810"/>
                <a:gd name="connsiteY61" fmla="*/ 691 h 1085"/>
                <a:gd name="connsiteX62" fmla="*/ 3975 w 5810"/>
                <a:gd name="connsiteY62" fmla="*/ 747 h 1085"/>
                <a:gd name="connsiteX63" fmla="*/ 3940 w 5810"/>
                <a:gd name="connsiteY63" fmla="*/ 798 h 1085"/>
                <a:gd name="connsiteX64" fmla="*/ 3905 w 5810"/>
                <a:gd name="connsiteY64" fmla="*/ 848 h 1085"/>
                <a:gd name="connsiteX65" fmla="*/ 3865 w 5810"/>
                <a:gd name="connsiteY65" fmla="*/ 894 h 1085"/>
                <a:gd name="connsiteX66" fmla="*/ 3824 w 5810"/>
                <a:gd name="connsiteY66" fmla="*/ 935 h 1085"/>
                <a:gd name="connsiteX67" fmla="*/ 3779 w 5810"/>
                <a:gd name="connsiteY67" fmla="*/ 971 h 1085"/>
                <a:gd name="connsiteX68" fmla="*/ 3729 w 5810"/>
                <a:gd name="connsiteY68" fmla="*/ 1000 h 1085"/>
                <a:gd name="connsiteX69" fmla="*/ 3677 w 5810"/>
                <a:gd name="connsiteY69" fmla="*/ 1022 h 1085"/>
                <a:gd name="connsiteX70" fmla="*/ 3620 w 5810"/>
                <a:gd name="connsiteY70" fmla="*/ 1037 h 1085"/>
                <a:gd name="connsiteX71" fmla="*/ 3556 w 5810"/>
                <a:gd name="connsiteY71" fmla="*/ 1043 h 1085"/>
                <a:gd name="connsiteX72" fmla="*/ 3547 w 5810"/>
                <a:gd name="connsiteY72" fmla="*/ 1043 h 1085"/>
                <a:gd name="connsiteX73" fmla="*/ 3485 w 5810"/>
                <a:gd name="connsiteY73" fmla="*/ 1039 h 1085"/>
                <a:gd name="connsiteX74" fmla="*/ 3426 w 5810"/>
                <a:gd name="connsiteY74" fmla="*/ 1025 h 1085"/>
                <a:gd name="connsiteX75" fmla="*/ 3372 w 5810"/>
                <a:gd name="connsiteY75" fmla="*/ 1002 h 1085"/>
                <a:gd name="connsiteX76" fmla="*/ 3320 w 5810"/>
                <a:gd name="connsiteY76" fmla="*/ 973 h 1085"/>
                <a:gd name="connsiteX77" fmla="*/ 3273 w 5810"/>
                <a:gd name="connsiteY77" fmla="*/ 935 h 1085"/>
                <a:gd name="connsiteX78" fmla="*/ 3229 w 5810"/>
                <a:gd name="connsiteY78" fmla="*/ 894 h 1085"/>
                <a:gd name="connsiteX79" fmla="*/ 3186 w 5810"/>
                <a:gd name="connsiteY79" fmla="*/ 846 h 1085"/>
                <a:gd name="connsiteX80" fmla="*/ 3147 w 5810"/>
                <a:gd name="connsiteY80" fmla="*/ 796 h 1085"/>
                <a:gd name="connsiteX81" fmla="*/ 3108 w 5810"/>
                <a:gd name="connsiteY81" fmla="*/ 740 h 1085"/>
                <a:gd name="connsiteX82" fmla="*/ 3070 w 5810"/>
                <a:gd name="connsiteY82" fmla="*/ 684 h 1085"/>
                <a:gd name="connsiteX83" fmla="*/ 2965 w 5810"/>
                <a:gd name="connsiteY83" fmla="*/ 510 h 1085"/>
                <a:gd name="connsiteX84" fmla="*/ 2928 w 5810"/>
                <a:gd name="connsiteY84" fmla="*/ 452 h 1085"/>
                <a:gd name="connsiteX85" fmla="*/ 2891 w 5810"/>
                <a:gd name="connsiteY85" fmla="*/ 396 h 1085"/>
                <a:gd name="connsiteX86" fmla="*/ 2854 w 5810"/>
                <a:gd name="connsiteY86" fmla="*/ 342 h 1085"/>
                <a:gd name="connsiteX87" fmla="*/ 2814 w 5810"/>
                <a:gd name="connsiteY87" fmla="*/ 292 h 1085"/>
                <a:gd name="connsiteX88" fmla="*/ 2773 w 5810"/>
                <a:gd name="connsiteY88" fmla="*/ 247 h 1085"/>
                <a:gd name="connsiteX89" fmla="*/ 2732 w 5810"/>
                <a:gd name="connsiteY89" fmla="*/ 205 h 1085"/>
                <a:gd name="connsiteX90" fmla="*/ 2686 w 5810"/>
                <a:gd name="connsiteY90" fmla="*/ 168 h 1085"/>
                <a:gd name="connsiteX91" fmla="*/ 2639 w 5810"/>
                <a:gd name="connsiteY91" fmla="*/ 139 h 1085"/>
                <a:gd name="connsiteX92" fmla="*/ 2587 w 5810"/>
                <a:gd name="connsiteY92" fmla="*/ 116 h 1085"/>
                <a:gd name="connsiteX93" fmla="*/ 2532 w 5810"/>
                <a:gd name="connsiteY93" fmla="*/ 100 h 1085"/>
                <a:gd name="connsiteX94" fmla="*/ 2474 w 5810"/>
                <a:gd name="connsiteY94" fmla="*/ 91 h 1085"/>
                <a:gd name="connsiteX95" fmla="*/ 2410 w 5810"/>
                <a:gd name="connsiteY95" fmla="*/ 93 h 1085"/>
                <a:gd name="connsiteX96" fmla="*/ 2342 w 5810"/>
                <a:gd name="connsiteY96" fmla="*/ 104 h 1085"/>
                <a:gd name="connsiteX97" fmla="*/ 2280 w 5810"/>
                <a:gd name="connsiteY97" fmla="*/ 122 h 1085"/>
                <a:gd name="connsiteX98" fmla="*/ 2222 w 5810"/>
                <a:gd name="connsiteY98" fmla="*/ 147 h 1085"/>
                <a:gd name="connsiteX99" fmla="*/ 2168 w 5810"/>
                <a:gd name="connsiteY99" fmla="*/ 180 h 1085"/>
                <a:gd name="connsiteX100" fmla="*/ 2117 w 5810"/>
                <a:gd name="connsiteY100" fmla="*/ 218 h 1085"/>
                <a:gd name="connsiteX101" fmla="*/ 2071 w 5810"/>
                <a:gd name="connsiteY101" fmla="*/ 261 h 1085"/>
                <a:gd name="connsiteX102" fmla="*/ 2026 w 5810"/>
                <a:gd name="connsiteY102" fmla="*/ 307 h 1085"/>
                <a:gd name="connsiteX103" fmla="*/ 1984 w 5810"/>
                <a:gd name="connsiteY103" fmla="*/ 359 h 1085"/>
                <a:gd name="connsiteX104" fmla="*/ 1945 w 5810"/>
                <a:gd name="connsiteY104" fmla="*/ 413 h 1085"/>
                <a:gd name="connsiteX105" fmla="*/ 1908 w 5810"/>
                <a:gd name="connsiteY105" fmla="*/ 467 h 1085"/>
                <a:gd name="connsiteX106" fmla="*/ 1871 w 5810"/>
                <a:gd name="connsiteY106" fmla="*/ 523 h 1085"/>
                <a:gd name="connsiteX107" fmla="*/ 1834 w 5810"/>
                <a:gd name="connsiteY107" fmla="*/ 581 h 1085"/>
                <a:gd name="connsiteX108" fmla="*/ 1799 w 5810"/>
                <a:gd name="connsiteY108" fmla="*/ 637 h 1085"/>
                <a:gd name="connsiteX109" fmla="*/ 1724 w 5810"/>
                <a:gd name="connsiteY109" fmla="*/ 749 h 1085"/>
                <a:gd name="connsiteX110" fmla="*/ 1685 w 5810"/>
                <a:gd name="connsiteY110" fmla="*/ 801 h 1085"/>
                <a:gd name="connsiteX111" fmla="*/ 1644 w 5810"/>
                <a:gd name="connsiteY111" fmla="*/ 850 h 1085"/>
                <a:gd name="connsiteX112" fmla="*/ 1600 w 5810"/>
                <a:gd name="connsiteY112" fmla="*/ 896 h 1085"/>
                <a:gd name="connsiteX113" fmla="*/ 1553 w 5810"/>
                <a:gd name="connsiteY113" fmla="*/ 937 h 1085"/>
                <a:gd name="connsiteX114" fmla="*/ 1503 w 5810"/>
                <a:gd name="connsiteY114" fmla="*/ 973 h 1085"/>
                <a:gd name="connsiteX115" fmla="*/ 1450 w 5810"/>
                <a:gd name="connsiteY115" fmla="*/ 1002 h 1085"/>
                <a:gd name="connsiteX116" fmla="*/ 1394 w 5810"/>
                <a:gd name="connsiteY116" fmla="*/ 1025 h 1085"/>
                <a:gd name="connsiteX117" fmla="*/ 1330 w 5810"/>
                <a:gd name="connsiteY117" fmla="*/ 1037 h 1085"/>
                <a:gd name="connsiteX118" fmla="*/ 1264 w 5810"/>
                <a:gd name="connsiteY118" fmla="*/ 1043 h 1085"/>
                <a:gd name="connsiteX119" fmla="*/ 1258 w 5810"/>
                <a:gd name="connsiteY119" fmla="*/ 1043 h 1085"/>
                <a:gd name="connsiteX120" fmla="*/ 1190 w 5810"/>
                <a:gd name="connsiteY120" fmla="*/ 1039 h 1085"/>
                <a:gd name="connsiteX121" fmla="*/ 1128 w 5810"/>
                <a:gd name="connsiteY121" fmla="*/ 1027 h 1085"/>
                <a:gd name="connsiteX122" fmla="*/ 1070 w 5810"/>
                <a:gd name="connsiteY122" fmla="*/ 1008 h 1085"/>
                <a:gd name="connsiteX123" fmla="*/ 1018 w 5810"/>
                <a:gd name="connsiteY123" fmla="*/ 983 h 1085"/>
                <a:gd name="connsiteX124" fmla="*/ 971 w 5810"/>
                <a:gd name="connsiteY124" fmla="*/ 952 h 1085"/>
                <a:gd name="connsiteX125" fmla="*/ 925 w 5810"/>
                <a:gd name="connsiteY125" fmla="*/ 915 h 1085"/>
                <a:gd name="connsiteX126" fmla="*/ 884 w 5810"/>
                <a:gd name="connsiteY126" fmla="*/ 873 h 1085"/>
                <a:gd name="connsiteX127" fmla="*/ 847 w 5810"/>
                <a:gd name="connsiteY127" fmla="*/ 828 h 1085"/>
                <a:gd name="connsiteX128" fmla="*/ 810 w 5810"/>
                <a:gd name="connsiteY128" fmla="*/ 780 h 1085"/>
                <a:gd name="connsiteX129" fmla="*/ 777 w 5810"/>
                <a:gd name="connsiteY129" fmla="*/ 728 h 1085"/>
                <a:gd name="connsiteX130" fmla="*/ 742 w 5810"/>
                <a:gd name="connsiteY130" fmla="*/ 674 h 1085"/>
                <a:gd name="connsiteX131" fmla="*/ 711 w 5810"/>
                <a:gd name="connsiteY131" fmla="*/ 618 h 1085"/>
                <a:gd name="connsiteX132" fmla="*/ 678 w 5810"/>
                <a:gd name="connsiteY132" fmla="*/ 560 h 1085"/>
                <a:gd name="connsiteX133" fmla="*/ 616 w 5810"/>
                <a:gd name="connsiteY133" fmla="*/ 448 h 1085"/>
                <a:gd name="connsiteX134" fmla="*/ 547 w 5810"/>
                <a:gd name="connsiteY134" fmla="*/ 340 h 1085"/>
                <a:gd name="connsiteX135" fmla="*/ 504 w 5810"/>
                <a:gd name="connsiteY135" fmla="*/ 284 h 1085"/>
                <a:gd name="connsiteX136" fmla="*/ 457 w 5810"/>
                <a:gd name="connsiteY136" fmla="*/ 239 h 1085"/>
                <a:gd name="connsiteX137" fmla="*/ 409 w 5810"/>
                <a:gd name="connsiteY137" fmla="*/ 199 h 1085"/>
                <a:gd name="connsiteX138" fmla="*/ 358 w 5810"/>
                <a:gd name="connsiteY138" fmla="*/ 168 h 1085"/>
                <a:gd name="connsiteX139" fmla="*/ 308 w 5810"/>
                <a:gd name="connsiteY139" fmla="*/ 145 h 1085"/>
                <a:gd name="connsiteX140" fmla="*/ 256 w 5810"/>
                <a:gd name="connsiteY140" fmla="*/ 127 h 1085"/>
                <a:gd name="connsiteX141" fmla="*/ 209 w 5810"/>
                <a:gd name="connsiteY141" fmla="*/ 112 h 1085"/>
                <a:gd name="connsiteX142" fmla="*/ 163 w 5810"/>
                <a:gd name="connsiteY142" fmla="*/ 104 h 1085"/>
                <a:gd name="connsiteX143" fmla="*/ 122 w 5810"/>
                <a:gd name="connsiteY143" fmla="*/ 100 h 1085"/>
                <a:gd name="connsiteX144" fmla="*/ 85 w 5810"/>
                <a:gd name="connsiteY144" fmla="*/ 95 h 1085"/>
                <a:gd name="connsiteX145" fmla="*/ 31 w 5810"/>
                <a:gd name="connsiteY145" fmla="*/ 95 h 1085"/>
                <a:gd name="connsiteX146" fmla="*/ 17 w 5810"/>
                <a:gd name="connsiteY146" fmla="*/ 98 h 1085"/>
                <a:gd name="connsiteX147" fmla="*/ 11 w 5810"/>
                <a:gd name="connsiteY147" fmla="*/ 98 h 1085"/>
                <a:gd name="connsiteX148" fmla="*/ 0 w 5810"/>
                <a:gd name="connsiteY148" fmla="*/ 13 h 1085"/>
                <a:gd name="connsiteX149" fmla="*/ 9 w 5810"/>
                <a:gd name="connsiteY149" fmla="*/ 13 h 1085"/>
                <a:gd name="connsiteX150" fmla="*/ 29 w 5810"/>
                <a:gd name="connsiteY150" fmla="*/ 10 h 1085"/>
                <a:gd name="connsiteX151" fmla="*/ 91 w 5810"/>
                <a:gd name="connsiteY151" fmla="*/ 10 h 1085"/>
                <a:gd name="connsiteX152" fmla="*/ 135 w 5810"/>
                <a:gd name="connsiteY152" fmla="*/ 13 h 1085"/>
                <a:gd name="connsiteX153" fmla="*/ 182 w 5810"/>
                <a:gd name="connsiteY153" fmla="*/ 19 h 1085"/>
                <a:gd name="connsiteX154" fmla="*/ 234 w 5810"/>
                <a:gd name="connsiteY154" fmla="*/ 29 h 1085"/>
                <a:gd name="connsiteX155" fmla="*/ 287 w 5810"/>
                <a:gd name="connsiteY155" fmla="*/ 46 h 1085"/>
                <a:gd name="connsiteX156" fmla="*/ 345 w 5810"/>
                <a:gd name="connsiteY156" fmla="*/ 66 h 1085"/>
                <a:gd name="connsiteX157" fmla="*/ 403 w 5810"/>
                <a:gd name="connsiteY157" fmla="*/ 93 h 1085"/>
                <a:gd name="connsiteX158" fmla="*/ 459 w 5810"/>
                <a:gd name="connsiteY158" fmla="*/ 131 h 1085"/>
                <a:gd name="connsiteX159" fmla="*/ 514 w 5810"/>
                <a:gd name="connsiteY159" fmla="*/ 174 h 1085"/>
                <a:gd name="connsiteX160" fmla="*/ 568 w 5810"/>
                <a:gd name="connsiteY160" fmla="*/ 228 h 1085"/>
                <a:gd name="connsiteX161" fmla="*/ 618 w 5810"/>
                <a:gd name="connsiteY161" fmla="*/ 292 h 1085"/>
                <a:gd name="connsiteX162" fmla="*/ 667 w 5810"/>
                <a:gd name="connsiteY162" fmla="*/ 367 h 1085"/>
                <a:gd name="connsiteX163" fmla="*/ 754 w 5810"/>
                <a:gd name="connsiteY163" fmla="*/ 516 h 1085"/>
                <a:gd name="connsiteX164" fmla="*/ 787 w 5810"/>
                <a:gd name="connsiteY164" fmla="*/ 575 h 1085"/>
                <a:gd name="connsiteX165" fmla="*/ 820 w 5810"/>
                <a:gd name="connsiteY165" fmla="*/ 631 h 1085"/>
                <a:gd name="connsiteX166" fmla="*/ 853 w 5810"/>
                <a:gd name="connsiteY166" fmla="*/ 684 h 1085"/>
                <a:gd name="connsiteX167" fmla="*/ 886 w 5810"/>
                <a:gd name="connsiteY167" fmla="*/ 736 h 1085"/>
                <a:gd name="connsiteX168" fmla="*/ 921 w 5810"/>
                <a:gd name="connsiteY168" fmla="*/ 782 h 1085"/>
                <a:gd name="connsiteX169" fmla="*/ 958 w 5810"/>
                <a:gd name="connsiteY169" fmla="*/ 825 h 1085"/>
                <a:gd name="connsiteX170" fmla="*/ 1000 w 5810"/>
                <a:gd name="connsiteY170" fmla="*/ 863 h 1085"/>
                <a:gd name="connsiteX171" fmla="*/ 1043 w 5810"/>
                <a:gd name="connsiteY171" fmla="*/ 894 h 1085"/>
                <a:gd name="connsiteX172" fmla="*/ 1090 w 5810"/>
                <a:gd name="connsiteY172" fmla="*/ 921 h 1085"/>
                <a:gd name="connsiteX173" fmla="*/ 1140 w 5810"/>
                <a:gd name="connsiteY173" fmla="*/ 939 h 1085"/>
                <a:gd name="connsiteX174" fmla="*/ 1196 w 5810"/>
                <a:gd name="connsiteY174" fmla="*/ 952 h 1085"/>
                <a:gd name="connsiteX175" fmla="*/ 1258 w 5810"/>
                <a:gd name="connsiteY175" fmla="*/ 956 h 1085"/>
                <a:gd name="connsiteX176" fmla="*/ 1264 w 5810"/>
                <a:gd name="connsiteY176" fmla="*/ 956 h 1085"/>
                <a:gd name="connsiteX177" fmla="*/ 1324 w 5810"/>
                <a:gd name="connsiteY177" fmla="*/ 950 h 1085"/>
                <a:gd name="connsiteX178" fmla="*/ 1380 w 5810"/>
                <a:gd name="connsiteY178" fmla="*/ 935 h 1085"/>
                <a:gd name="connsiteX179" fmla="*/ 1433 w 5810"/>
                <a:gd name="connsiteY179" fmla="*/ 913 h 1085"/>
                <a:gd name="connsiteX180" fmla="*/ 1481 w 5810"/>
                <a:gd name="connsiteY180" fmla="*/ 884 h 1085"/>
                <a:gd name="connsiteX181" fmla="*/ 1526 w 5810"/>
                <a:gd name="connsiteY181" fmla="*/ 846 h 1085"/>
                <a:gd name="connsiteX182" fmla="*/ 1569 w 5810"/>
                <a:gd name="connsiteY182" fmla="*/ 803 h 1085"/>
                <a:gd name="connsiteX183" fmla="*/ 1609 w 5810"/>
                <a:gd name="connsiteY183" fmla="*/ 755 h 1085"/>
                <a:gd name="connsiteX184" fmla="*/ 1648 w 5810"/>
                <a:gd name="connsiteY184" fmla="*/ 703 h 1085"/>
                <a:gd name="connsiteX185" fmla="*/ 1687 w 5810"/>
                <a:gd name="connsiteY185" fmla="*/ 649 h 1085"/>
                <a:gd name="connsiteX186" fmla="*/ 1799 w 5810"/>
                <a:gd name="connsiteY186" fmla="*/ 475 h 1085"/>
                <a:gd name="connsiteX187" fmla="*/ 1838 w 5810"/>
                <a:gd name="connsiteY187" fmla="*/ 415 h 1085"/>
                <a:gd name="connsiteX188" fmla="*/ 1879 w 5810"/>
                <a:gd name="connsiteY188" fmla="*/ 357 h 1085"/>
                <a:gd name="connsiteX189" fmla="*/ 1923 w 5810"/>
                <a:gd name="connsiteY189" fmla="*/ 299 h 1085"/>
                <a:gd name="connsiteX190" fmla="*/ 1968 w 5810"/>
                <a:gd name="connsiteY190" fmla="*/ 245 h 1085"/>
                <a:gd name="connsiteX191" fmla="*/ 2015 w 5810"/>
                <a:gd name="connsiteY191" fmla="*/ 193 h 1085"/>
                <a:gd name="connsiteX192" fmla="*/ 2069 w 5810"/>
                <a:gd name="connsiteY192" fmla="*/ 145 h 1085"/>
                <a:gd name="connsiteX193" fmla="*/ 2125 w 5810"/>
                <a:gd name="connsiteY193" fmla="*/ 104 h 1085"/>
                <a:gd name="connsiteX194" fmla="*/ 2187 w 5810"/>
                <a:gd name="connsiteY194" fmla="*/ 69 h 1085"/>
                <a:gd name="connsiteX195" fmla="*/ 2253 w 5810"/>
                <a:gd name="connsiteY195" fmla="*/ 39 h 1085"/>
                <a:gd name="connsiteX196" fmla="*/ 2325 w 5810"/>
                <a:gd name="connsiteY196" fmla="*/ 19 h 1085"/>
                <a:gd name="connsiteX197" fmla="*/ 2404 w 5810"/>
                <a:gd name="connsiteY197" fmla="*/ 6 h 1085"/>
                <a:gd name="connsiteX198" fmla="*/ 2474 w 5810"/>
                <a:gd name="connsiteY198" fmla="*/ 4 h 1085"/>
                <a:gd name="connsiteX199" fmla="*/ 2540 w 5810"/>
                <a:gd name="connsiteY199" fmla="*/ 13 h 1085"/>
                <a:gd name="connsiteX200" fmla="*/ 2600 w 5810"/>
                <a:gd name="connsiteY200" fmla="*/ 27 h 1085"/>
                <a:gd name="connsiteX201" fmla="*/ 2658 w 5810"/>
                <a:gd name="connsiteY201" fmla="*/ 50 h 1085"/>
                <a:gd name="connsiteX202" fmla="*/ 2711 w 5810"/>
                <a:gd name="connsiteY202" fmla="*/ 81 h 1085"/>
                <a:gd name="connsiteX203" fmla="*/ 2761 w 5810"/>
                <a:gd name="connsiteY203" fmla="*/ 116 h 1085"/>
                <a:gd name="connsiteX204" fmla="*/ 2806 w 5810"/>
                <a:gd name="connsiteY204" fmla="*/ 158 h 1085"/>
                <a:gd name="connsiteX205" fmla="*/ 2852 w 5810"/>
                <a:gd name="connsiteY205" fmla="*/ 203 h 1085"/>
                <a:gd name="connsiteX206" fmla="*/ 2893 w 5810"/>
                <a:gd name="connsiteY206" fmla="*/ 251 h 1085"/>
                <a:gd name="connsiteX207" fmla="*/ 2932 w 5810"/>
                <a:gd name="connsiteY207" fmla="*/ 303 h 1085"/>
                <a:gd name="connsiteX208" fmla="*/ 2969 w 5810"/>
                <a:gd name="connsiteY208" fmla="*/ 357 h 1085"/>
                <a:gd name="connsiteX209" fmla="*/ 3004 w 5810"/>
                <a:gd name="connsiteY209" fmla="*/ 413 h 1085"/>
                <a:gd name="connsiteX210" fmla="*/ 3039 w 5810"/>
                <a:gd name="connsiteY210" fmla="*/ 467 h 1085"/>
                <a:gd name="connsiteX211" fmla="*/ 3073 w 5810"/>
                <a:gd name="connsiteY211" fmla="*/ 523 h 1085"/>
                <a:gd name="connsiteX212" fmla="*/ 3110 w 5810"/>
                <a:gd name="connsiteY212" fmla="*/ 585 h 1085"/>
                <a:gd name="connsiteX213" fmla="*/ 3147 w 5810"/>
                <a:gd name="connsiteY213" fmla="*/ 643 h 1085"/>
                <a:gd name="connsiteX214" fmla="*/ 3186 w 5810"/>
                <a:gd name="connsiteY214" fmla="*/ 701 h 1085"/>
                <a:gd name="connsiteX215" fmla="*/ 3223 w 5810"/>
                <a:gd name="connsiteY215" fmla="*/ 755 h 1085"/>
                <a:gd name="connsiteX216" fmla="*/ 3265 w 5810"/>
                <a:gd name="connsiteY216" fmla="*/ 805 h 1085"/>
                <a:gd name="connsiteX217" fmla="*/ 3306 w 5810"/>
                <a:gd name="connsiteY217" fmla="*/ 848 h 1085"/>
                <a:gd name="connsiteX218" fmla="*/ 3349 w 5810"/>
                <a:gd name="connsiteY218" fmla="*/ 886 h 1085"/>
                <a:gd name="connsiteX219" fmla="*/ 3395 w 5810"/>
                <a:gd name="connsiteY219" fmla="*/ 917 h 1085"/>
                <a:gd name="connsiteX220" fmla="*/ 3444 w 5810"/>
                <a:gd name="connsiteY220" fmla="*/ 939 h 1085"/>
                <a:gd name="connsiteX221" fmla="*/ 3498 w 5810"/>
                <a:gd name="connsiteY221" fmla="*/ 952 h 1085"/>
                <a:gd name="connsiteX222" fmla="*/ 3554 w 5810"/>
                <a:gd name="connsiteY222" fmla="*/ 956 h 1085"/>
                <a:gd name="connsiteX223" fmla="*/ 3609 w 5810"/>
                <a:gd name="connsiteY223" fmla="*/ 950 h 1085"/>
                <a:gd name="connsiteX224" fmla="*/ 3659 w 5810"/>
                <a:gd name="connsiteY224" fmla="*/ 935 h 1085"/>
                <a:gd name="connsiteX225" fmla="*/ 3706 w 5810"/>
                <a:gd name="connsiteY225" fmla="*/ 915 h 1085"/>
                <a:gd name="connsiteX226" fmla="*/ 3750 w 5810"/>
                <a:gd name="connsiteY226" fmla="*/ 884 h 1085"/>
                <a:gd name="connsiteX227" fmla="*/ 3789 w 5810"/>
                <a:gd name="connsiteY227" fmla="*/ 848 h 1085"/>
                <a:gd name="connsiteX228" fmla="*/ 3826 w 5810"/>
                <a:gd name="connsiteY228" fmla="*/ 807 h 1085"/>
                <a:gd name="connsiteX229" fmla="*/ 3861 w 5810"/>
                <a:gd name="connsiteY229" fmla="*/ 759 h 1085"/>
                <a:gd name="connsiteX230" fmla="*/ 3894 w 5810"/>
                <a:gd name="connsiteY230" fmla="*/ 709 h 1085"/>
                <a:gd name="connsiteX231" fmla="*/ 3927 w 5810"/>
                <a:gd name="connsiteY231" fmla="*/ 655 h 1085"/>
                <a:gd name="connsiteX232" fmla="*/ 3960 w 5810"/>
                <a:gd name="connsiteY232" fmla="*/ 597 h 1085"/>
                <a:gd name="connsiteX233" fmla="*/ 3993 w 5810"/>
                <a:gd name="connsiteY233" fmla="*/ 537 h 1085"/>
                <a:gd name="connsiteX234" fmla="*/ 4022 w 5810"/>
                <a:gd name="connsiteY234" fmla="*/ 483 h 1085"/>
                <a:gd name="connsiteX235" fmla="*/ 4084 w 5810"/>
                <a:gd name="connsiteY235" fmla="*/ 375 h 1085"/>
                <a:gd name="connsiteX236" fmla="*/ 4154 w 5810"/>
                <a:gd name="connsiteY236" fmla="*/ 272 h 1085"/>
                <a:gd name="connsiteX237" fmla="*/ 4192 w 5810"/>
                <a:gd name="connsiteY237" fmla="*/ 224 h 1085"/>
                <a:gd name="connsiteX238" fmla="*/ 4233 w 5810"/>
                <a:gd name="connsiteY238" fmla="*/ 178 h 1085"/>
                <a:gd name="connsiteX239" fmla="*/ 4276 w 5810"/>
                <a:gd name="connsiteY239" fmla="*/ 137 h 1085"/>
                <a:gd name="connsiteX240" fmla="*/ 4324 w 5810"/>
                <a:gd name="connsiteY240" fmla="*/ 100 h 1085"/>
                <a:gd name="connsiteX241" fmla="*/ 4375 w 5810"/>
                <a:gd name="connsiteY241" fmla="*/ 66 h 1085"/>
                <a:gd name="connsiteX242" fmla="*/ 4433 w 5810"/>
                <a:gd name="connsiteY242" fmla="*/ 39 h 1085"/>
                <a:gd name="connsiteX243" fmla="*/ 4493 w 5810"/>
                <a:gd name="connsiteY243" fmla="*/ 19 h 1085"/>
                <a:gd name="connsiteX244" fmla="*/ 4559 w 5810"/>
                <a:gd name="connsiteY244" fmla="*/ 6 h 1085"/>
                <a:gd name="connsiteX245" fmla="*/ 4631 w 5810"/>
                <a:gd name="connsiteY245"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46 w 5810"/>
                <a:gd name="connsiteY32" fmla="*/ 1002 h 1085"/>
                <a:gd name="connsiteX33" fmla="*/ 5496 w 5810"/>
                <a:gd name="connsiteY33" fmla="*/ 971 h 1085"/>
                <a:gd name="connsiteX34" fmla="*/ 5238 w 5810"/>
                <a:gd name="connsiteY34" fmla="*/ 676 h 1085"/>
                <a:gd name="connsiteX35" fmla="*/ 5191 w 5810"/>
                <a:gd name="connsiteY35" fmla="*/ 585 h 1085"/>
                <a:gd name="connsiteX36" fmla="*/ 5141 w 5810"/>
                <a:gd name="connsiteY36" fmla="*/ 489 h 1085"/>
                <a:gd name="connsiteX37" fmla="*/ 5092 w 5810"/>
                <a:gd name="connsiteY37" fmla="*/ 407 h 1085"/>
                <a:gd name="connsiteX38" fmla="*/ 5042 w 5810"/>
                <a:gd name="connsiteY38" fmla="*/ 336 h 1085"/>
                <a:gd name="connsiteX39" fmla="*/ 4993 w 5810"/>
                <a:gd name="connsiteY39" fmla="*/ 276 h 1085"/>
                <a:gd name="connsiteX40" fmla="*/ 4945 w 5810"/>
                <a:gd name="connsiteY40" fmla="*/ 228 h 1085"/>
                <a:gd name="connsiteX41" fmla="*/ 4900 w 5810"/>
                <a:gd name="connsiteY41" fmla="*/ 189 h 1085"/>
                <a:gd name="connsiteX42" fmla="*/ 4858 w 5810"/>
                <a:gd name="connsiteY42" fmla="*/ 158 h 1085"/>
                <a:gd name="connsiteX43" fmla="*/ 4819 w 5810"/>
                <a:gd name="connsiteY43" fmla="*/ 135 h 1085"/>
                <a:gd name="connsiteX44" fmla="*/ 4770 w 5810"/>
                <a:gd name="connsiteY44" fmla="*/ 112 h 1085"/>
                <a:gd name="connsiteX45" fmla="*/ 4726 w 5810"/>
                <a:gd name="connsiteY45" fmla="*/ 98 h 1085"/>
                <a:gd name="connsiteX46" fmla="*/ 4691 w 5810"/>
                <a:gd name="connsiteY46" fmla="*/ 89 h 1085"/>
                <a:gd name="connsiteX47" fmla="*/ 4662 w 5810"/>
                <a:gd name="connsiteY47" fmla="*/ 87 h 1085"/>
                <a:gd name="connsiteX48" fmla="*/ 4635 w 5810"/>
                <a:gd name="connsiteY48" fmla="*/ 87 h 1085"/>
                <a:gd name="connsiteX49" fmla="*/ 4569 w 5810"/>
                <a:gd name="connsiteY49" fmla="*/ 93 h 1085"/>
                <a:gd name="connsiteX50" fmla="*/ 4507 w 5810"/>
                <a:gd name="connsiteY50" fmla="*/ 106 h 1085"/>
                <a:gd name="connsiteX51" fmla="*/ 4452 w 5810"/>
                <a:gd name="connsiteY51" fmla="*/ 127 h 1085"/>
                <a:gd name="connsiteX52" fmla="*/ 4400 w 5810"/>
                <a:gd name="connsiteY52" fmla="*/ 154 h 1085"/>
                <a:gd name="connsiteX53" fmla="*/ 4353 w 5810"/>
                <a:gd name="connsiteY53" fmla="*/ 187 h 1085"/>
                <a:gd name="connsiteX54" fmla="*/ 4309 w 5810"/>
                <a:gd name="connsiteY54" fmla="*/ 224 h 1085"/>
                <a:gd name="connsiteX55" fmla="*/ 4270 w 5810"/>
                <a:gd name="connsiteY55" fmla="*/ 268 h 1085"/>
                <a:gd name="connsiteX56" fmla="*/ 4231 w 5810"/>
                <a:gd name="connsiteY56" fmla="*/ 313 h 1085"/>
                <a:gd name="connsiteX57" fmla="*/ 4196 w 5810"/>
                <a:gd name="connsiteY57" fmla="*/ 363 h 1085"/>
                <a:gd name="connsiteX58" fmla="*/ 4163 w 5810"/>
                <a:gd name="connsiteY58" fmla="*/ 415 h 1085"/>
                <a:gd name="connsiteX59" fmla="*/ 4101 w 5810"/>
                <a:gd name="connsiteY59" fmla="*/ 523 h 1085"/>
                <a:gd name="connsiteX60" fmla="*/ 4008 w 5810"/>
                <a:gd name="connsiteY60" fmla="*/ 691 h 1085"/>
                <a:gd name="connsiteX61" fmla="*/ 3975 w 5810"/>
                <a:gd name="connsiteY61" fmla="*/ 747 h 1085"/>
                <a:gd name="connsiteX62" fmla="*/ 3940 w 5810"/>
                <a:gd name="connsiteY62" fmla="*/ 798 h 1085"/>
                <a:gd name="connsiteX63" fmla="*/ 3905 w 5810"/>
                <a:gd name="connsiteY63" fmla="*/ 848 h 1085"/>
                <a:gd name="connsiteX64" fmla="*/ 3865 w 5810"/>
                <a:gd name="connsiteY64" fmla="*/ 894 h 1085"/>
                <a:gd name="connsiteX65" fmla="*/ 3824 w 5810"/>
                <a:gd name="connsiteY65" fmla="*/ 935 h 1085"/>
                <a:gd name="connsiteX66" fmla="*/ 3779 w 5810"/>
                <a:gd name="connsiteY66" fmla="*/ 971 h 1085"/>
                <a:gd name="connsiteX67" fmla="*/ 3729 w 5810"/>
                <a:gd name="connsiteY67" fmla="*/ 1000 h 1085"/>
                <a:gd name="connsiteX68" fmla="*/ 3677 w 5810"/>
                <a:gd name="connsiteY68" fmla="*/ 1022 h 1085"/>
                <a:gd name="connsiteX69" fmla="*/ 3620 w 5810"/>
                <a:gd name="connsiteY69" fmla="*/ 1037 h 1085"/>
                <a:gd name="connsiteX70" fmla="*/ 3556 w 5810"/>
                <a:gd name="connsiteY70" fmla="*/ 1043 h 1085"/>
                <a:gd name="connsiteX71" fmla="*/ 3547 w 5810"/>
                <a:gd name="connsiteY71" fmla="*/ 1043 h 1085"/>
                <a:gd name="connsiteX72" fmla="*/ 3485 w 5810"/>
                <a:gd name="connsiteY72" fmla="*/ 1039 h 1085"/>
                <a:gd name="connsiteX73" fmla="*/ 3426 w 5810"/>
                <a:gd name="connsiteY73" fmla="*/ 1025 h 1085"/>
                <a:gd name="connsiteX74" fmla="*/ 3372 w 5810"/>
                <a:gd name="connsiteY74" fmla="*/ 1002 h 1085"/>
                <a:gd name="connsiteX75" fmla="*/ 3320 w 5810"/>
                <a:gd name="connsiteY75" fmla="*/ 973 h 1085"/>
                <a:gd name="connsiteX76" fmla="*/ 3273 w 5810"/>
                <a:gd name="connsiteY76" fmla="*/ 935 h 1085"/>
                <a:gd name="connsiteX77" fmla="*/ 3229 w 5810"/>
                <a:gd name="connsiteY77" fmla="*/ 894 h 1085"/>
                <a:gd name="connsiteX78" fmla="*/ 3186 w 5810"/>
                <a:gd name="connsiteY78" fmla="*/ 846 h 1085"/>
                <a:gd name="connsiteX79" fmla="*/ 3147 w 5810"/>
                <a:gd name="connsiteY79" fmla="*/ 796 h 1085"/>
                <a:gd name="connsiteX80" fmla="*/ 3108 w 5810"/>
                <a:gd name="connsiteY80" fmla="*/ 740 h 1085"/>
                <a:gd name="connsiteX81" fmla="*/ 3070 w 5810"/>
                <a:gd name="connsiteY81" fmla="*/ 684 h 1085"/>
                <a:gd name="connsiteX82" fmla="*/ 2965 w 5810"/>
                <a:gd name="connsiteY82" fmla="*/ 510 h 1085"/>
                <a:gd name="connsiteX83" fmla="*/ 2928 w 5810"/>
                <a:gd name="connsiteY83" fmla="*/ 452 h 1085"/>
                <a:gd name="connsiteX84" fmla="*/ 2891 w 5810"/>
                <a:gd name="connsiteY84" fmla="*/ 396 h 1085"/>
                <a:gd name="connsiteX85" fmla="*/ 2854 w 5810"/>
                <a:gd name="connsiteY85" fmla="*/ 342 h 1085"/>
                <a:gd name="connsiteX86" fmla="*/ 2814 w 5810"/>
                <a:gd name="connsiteY86" fmla="*/ 292 h 1085"/>
                <a:gd name="connsiteX87" fmla="*/ 2773 w 5810"/>
                <a:gd name="connsiteY87" fmla="*/ 247 h 1085"/>
                <a:gd name="connsiteX88" fmla="*/ 2732 w 5810"/>
                <a:gd name="connsiteY88" fmla="*/ 205 h 1085"/>
                <a:gd name="connsiteX89" fmla="*/ 2686 w 5810"/>
                <a:gd name="connsiteY89" fmla="*/ 168 h 1085"/>
                <a:gd name="connsiteX90" fmla="*/ 2639 w 5810"/>
                <a:gd name="connsiteY90" fmla="*/ 139 h 1085"/>
                <a:gd name="connsiteX91" fmla="*/ 2587 w 5810"/>
                <a:gd name="connsiteY91" fmla="*/ 116 h 1085"/>
                <a:gd name="connsiteX92" fmla="*/ 2532 w 5810"/>
                <a:gd name="connsiteY92" fmla="*/ 100 h 1085"/>
                <a:gd name="connsiteX93" fmla="*/ 2474 w 5810"/>
                <a:gd name="connsiteY93" fmla="*/ 91 h 1085"/>
                <a:gd name="connsiteX94" fmla="*/ 2410 w 5810"/>
                <a:gd name="connsiteY94" fmla="*/ 93 h 1085"/>
                <a:gd name="connsiteX95" fmla="*/ 2342 w 5810"/>
                <a:gd name="connsiteY95" fmla="*/ 104 h 1085"/>
                <a:gd name="connsiteX96" fmla="*/ 2280 w 5810"/>
                <a:gd name="connsiteY96" fmla="*/ 122 h 1085"/>
                <a:gd name="connsiteX97" fmla="*/ 2222 w 5810"/>
                <a:gd name="connsiteY97" fmla="*/ 147 h 1085"/>
                <a:gd name="connsiteX98" fmla="*/ 2168 w 5810"/>
                <a:gd name="connsiteY98" fmla="*/ 180 h 1085"/>
                <a:gd name="connsiteX99" fmla="*/ 2117 w 5810"/>
                <a:gd name="connsiteY99" fmla="*/ 218 h 1085"/>
                <a:gd name="connsiteX100" fmla="*/ 2071 w 5810"/>
                <a:gd name="connsiteY100" fmla="*/ 261 h 1085"/>
                <a:gd name="connsiteX101" fmla="*/ 2026 w 5810"/>
                <a:gd name="connsiteY101" fmla="*/ 307 h 1085"/>
                <a:gd name="connsiteX102" fmla="*/ 1984 w 5810"/>
                <a:gd name="connsiteY102" fmla="*/ 359 h 1085"/>
                <a:gd name="connsiteX103" fmla="*/ 1945 w 5810"/>
                <a:gd name="connsiteY103" fmla="*/ 413 h 1085"/>
                <a:gd name="connsiteX104" fmla="*/ 1908 w 5810"/>
                <a:gd name="connsiteY104" fmla="*/ 467 h 1085"/>
                <a:gd name="connsiteX105" fmla="*/ 1871 w 5810"/>
                <a:gd name="connsiteY105" fmla="*/ 523 h 1085"/>
                <a:gd name="connsiteX106" fmla="*/ 1834 w 5810"/>
                <a:gd name="connsiteY106" fmla="*/ 581 h 1085"/>
                <a:gd name="connsiteX107" fmla="*/ 1799 w 5810"/>
                <a:gd name="connsiteY107" fmla="*/ 637 h 1085"/>
                <a:gd name="connsiteX108" fmla="*/ 1724 w 5810"/>
                <a:gd name="connsiteY108" fmla="*/ 749 h 1085"/>
                <a:gd name="connsiteX109" fmla="*/ 1685 w 5810"/>
                <a:gd name="connsiteY109" fmla="*/ 801 h 1085"/>
                <a:gd name="connsiteX110" fmla="*/ 1644 w 5810"/>
                <a:gd name="connsiteY110" fmla="*/ 850 h 1085"/>
                <a:gd name="connsiteX111" fmla="*/ 1600 w 5810"/>
                <a:gd name="connsiteY111" fmla="*/ 896 h 1085"/>
                <a:gd name="connsiteX112" fmla="*/ 1553 w 5810"/>
                <a:gd name="connsiteY112" fmla="*/ 937 h 1085"/>
                <a:gd name="connsiteX113" fmla="*/ 1503 w 5810"/>
                <a:gd name="connsiteY113" fmla="*/ 973 h 1085"/>
                <a:gd name="connsiteX114" fmla="*/ 1450 w 5810"/>
                <a:gd name="connsiteY114" fmla="*/ 1002 h 1085"/>
                <a:gd name="connsiteX115" fmla="*/ 1394 w 5810"/>
                <a:gd name="connsiteY115" fmla="*/ 1025 h 1085"/>
                <a:gd name="connsiteX116" fmla="*/ 1330 w 5810"/>
                <a:gd name="connsiteY116" fmla="*/ 1037 h 1085"/>
                <a:gd name="connsiteX117" fmla="*/ 1264 w 5810"/>
                <a:gd name="connsiteY117" fmla="*/ 1043 h 1085"/>
                <a:gd name="connsiteX118" fmla="*/ 1258 w 5810"/>
                <a:gd name="connsiteY118" fmla="*/ 1043 h 1085"/>
                <a:gd name="connsiteX119" fmla="*/ 1190 w 5810"/>
                <a:gd name="connsiteY119" fmla="*/ 1039 h 1085"/>
                <a:gd name="connsiteX120" fmla="*/ 1128 w 5810"/>
                <a:gd name="connsiteY120" fmla="*/ 1027 h 1085"/>
                <a:gd name="connsiteX121" fmla="*/ 1070 w 5810"/>
                <a:gd name="connsiteY121" fmla="*/ 1008 h 1085"/>
                <a:gd name="connsiteX122" fmla="*/ 1018 w 5810"/>
                <a:gd name="connsiteY122" fmla="*/ 983 h 1085"/>
                <a:gd name="connsiteX123" fmla="*/ 971 w 5810"/>
                <a:gd name="connsiteY123" fmla="*/ 952 h 1085"/>
                <a:gd name="connsiteX124" fmla="*/ 925 w 5810"/>
                <a:gd name="connsiteY124" fmla="*/ 915 h 1085"/>
                <a:gd name="connsiteX125" fmla="*/ 884 w 5810"/>
                <a:gd name="connsiteY125" fmla="*/ 873 h 1085"/>
                <a:gd name="connsiteX126" fmla="*/ 847 w 5810"/>
                <a:gd name="connsiteY126" fmla="*/ 828 h 1085"/>
                <a:gd name="connsiteX127" fmla="*/ 810 w 5810"/>
                <a:gd name="connsiteY127" fmla="*/ 780 h 1085"/>
                <a:gd name="connsiteX128" fmla="*/ 777 w 5810"/>
                <a:gd name="connsiteY128" fmla="*/ 728 h 1085"/>
                <a:gd name="connsiteX129" fmla="*/ 742 w 5810"/>
                <a:gd name="connsiteY129" fmla="*/ 674 h 1085"/>
                <a:gd name="connsiteX130" fmla="*/ 711 w 5810"/>
                <a:gd name="connsiteY130" fmla="*/ 618 h 1085"/>
                <a:gd name="connsiteX131" fmla="*/ 678 w 5810"/>
                <a:gd name="connsiteY131" fmla="*/ 560 h 1085"/>
                <a:gd name="connsiteX132" fmla="*/ 616 w 5810"/>
                <a:gd name="connsiteY132" fmla="*/ 448 h 1085"/>
                <a:gd name="connsiteX133" fmla="*/ 547 w 5810"/>
                <a:gd name="connsiteY133" fmla="*/ 340 h 1085"/>
                <a:gd name="connsiteX134" fmla="*/ 504 w 5810"/>
                <a:gd name="connsiteY134" fmla="*/ 284 h 1085"/>
                <a:gd name="connsiteX135" fmla="*/ 457 w 5810"/>
                <a:gd name="connsiteY135" fmla="*/ 239 h 1085"/>
                <a:gd name="connsiteX136" fmla="*/ 409 w 5810"/>
                <a:gd name="connsiteY136" fmla="*/ 199 h 1085"/>
                <a:gd name="connsiteX137" fmla="*/ 358 w 5810"/>
                <a:gd name="connsiteY137" fmla="*/ 168 h 1085"/>
                <a:gd name="connsiteX138" fmla="*/ 308 w 5810"/>
                <a:gd name="connsiteY138" fmla="*/ 145 h 1085"/>
                <a:gd name="connsiteX139" fmla="*/ 256 w 5810"/>
                <a:gd name="connsiteY139" fmla="*/ 127 h 1085"/>
                <a:gd name="connsiteX140" fmla="*/ 209 w 5810"/>
                <a:gd name="connsiteY140" fmla="*/ 112 h 1085"/>
                <a:gd name="connsiteX141" fmla="*/ 163 w 5810"/>
                <a:gd name="connsiteY141" fmla="*/ 104 h 1085"/>
                <a:gd name="connsiteX142" fmla="*/ 122 w 5810"/>
                <a:gd name="connsiteY142" fmla="*/ 100 h 1085"/>
                <a:gd name="connsiteX143" fmla="*/ 85 w 5810"/>
                <a:gd name="connsiteY143" fmla="*/ 95 h 1085"/>
                <a:gd name="connsiteX144" fmla="*/ 31 w 5810"/>
                <a:gd name="connsiteY144" fmla="*/ 95 h 1085"/>
                <a:gd name="connsiteX145" fmla="*/ 17 w 5810"/>
                <a:gd name="connsiteY145" fmla="*/ 98 h 1085"/>
                <a:gd name="connsiteX146" fmla="*/ 11 w 5810"/>
                <a:gd name="connsiteY146" fmla="*/ 98 h 1085"/>
                <a:gd name="connsiteX147" fmla="*/ 0 w 5810"/>
                <a:gd name="connsiteY147" fmla="*/ 13 h 1085"/>
                <a:gd name="connsiteX148" fmla="*/ 9 w 5810"/>
                <a:gd name="connsiteY148" fmla="*/ 13 h 1085"/>
                <a:gd name="connsiteX149" fmla="*/ 29 w 5810"/>
                <a:gd name="connsiteY149" fmla="*/ 10 h 1085"/>
                <a:gd name="connsiteX150" fmla="*/ 91 w 5810"/>
                <a:gd name="connsiteY150" fmla="*/ 10 h 1085"/>
                <a:gd name="connsiteX151" fmla="*/ 135 w 5810"/>
                <a:gd name="connsiteY151" fmla="*/ 13 h 1085"/>
                <a:gd name="connsiteX152" fmla="*/ 182 w 5810"/>
                <a:gd name="connsiteY152" fmla="*/ 19 h 1085"/>
                <a:gd name="connsiteX153" fmla="*/ 234 w 5810"/>
                <a:gd name="connsiteY153" fmla="*/ 29 h 1085"/>
                <a:gd name="connsiteX154" fmla="*/ 287 w 5810"/>
                <a:gd name="connsiteY154" fmla="*/ 46 h 1085"/>
                <a:gd name="connsiteX155" fmla="*/ 345 w 5810"/>
                <a:gd name="connsiteY155" fmla="*/ 66 h 1085"/>
                <a:gd name="connsiteX156" fmla="*/ 403 w 5810"/>
                <a:gd name="connsiteY156" fmla="*/ 93 h 1085"/>
                <a:gd name="connsiteX157" fmla="*/ 459 w 5810"/>
                <a:gd name="connsiteY157" fmla="*/ 131 h 1085"/>
                <a:gd name="connsiteX158" fmla="*/ 514 w 5810"/>
                <a:gd name="connsiteY158" fmla="*/ 174 h 1085"/>
                <a:gd name="connsiteX159" fmla="*/ 568 w 5810"/>
                <a:gd name="connsiteY159" fmla="*/ 228 h 1085"/>
                <a:gd name="connsiteX160" fmla="*/ 618 w 5810"/>
                <a:gd name="connsiteY160" fmla="*/ 292 h 1085"/>
                <a:gd name="connsiteX161" fmla="*/ 667 w 5810"/>
                <a:gd name="connsiteY161" fmla="*/ 367 h 1085"/>
                <a:gd name="connsiteX162" fmla="*/ 754 w 5810"/>
                <a:gd name="connsiteY162" fmla="*/ 516 h 1085"/>
                <a:gd name="connsiteX163" fmla="*/ 787 w 5810"/>
                <a:gd name="connsiteY163" fmla="*/ 575 h 1085"/>
                <a:gd name="connsiteX164" fmla="*/ 820 w 5810"/>
                <a:gd name="connsiteY164" fmla="*/ 631 h 1085"/>
                <a:gd name="connsiteX165" fmla="*/ 853 w 5810"/>
                <a:gd name="connsiteY165" fmla="*/ 684 h 1085"/>
                <a:gd name="connsiteX166" fmla="*/ 886 w 5810"/>
                <a:gd name="connsiteY166" fmla="*/ 736 h 1085"/>
                <a:gd name="connsiteX167" fmla="*/ 921 w 5810"/>
                <a:gd name="connsiteY167" fmla="*/ 782 h 1085"/>
                <a:gd name="connsiteX168" fmla="*/ 958 w 5810"/>
                <a:gd name="connsiteY168" fmla="*/ 825 h 1085"/>
                <a:gd name="connsiteX169" fmla="*/ 1000 w 5810"/>
                <a:gd name="connsiteY169" fmla="*/ 863 h 1085"/>
                <a:gd name="connsiteX170" fmla="*/ 1043 w 5810"/>
                <a:gd name="connsiteY170" fmla="*/ 894 h 1085"/>
                <a:gd name="connsiteX171" fmla="*/ 1090 w 5810"/>
                <a:gd name="connsiteY171" fmla="*/ 921 h 1085"/>
                <a:gd name="connsiteX172" fmla="*/ 1140 w 5810"/>
                <a:gd name="connsiteY172" fmla="*/ 939 h 1085"/>
                <a:gd name="connsiteX173" fmla="*/ 1196 w 5810"/>
                <a:gd name="connsiteY173" fmla="*/ 952 h 1085"/>
                <a:gd name="connsiteX174" fmla="*/ 1258 w 5810"/>
                <a:gd name="connsiteY174" fmla="*/ 956 h 1085"/>
                <a:gd name="connsiteX175" fmla="*/ 1264 w 5810"/>
                <a:gd name="connsiteY175" fmla="*/ 956 h 1085"/>
                <a:gd name="connsiteX176" fmla="*/ 1324 w 5810"/>
                <a:gd name="connsiteY176" fmla="*/ 950 h 1085"/>
                <a:gd name="connsiteX177" fmla="*/ 1380 w 5810"/>
                <a:gd name="connsiteY177" fmla="*/ 935 h 1085"/>
                <a:gd name="connsiteX178" fmla="*/ 1433 w 5810"/>
                <a:gd name="connsiteY178" fmla="*/ 913 h 1085"/>
                <a:gd name="connsiteX179" fmla="*/ 1481 w 5810"/>
                <a:gd name="connsiteY179" fmla="*/ 884 h 1085"/>
                <a:gd name="connsiteX180" fmla="*/ 1526 w 5810"/>
                <a:gd name="connsiteY180" fmla="*/ 846 h 1085"/>
                <a:gd name="connsiteX181" fmla="*/ 1569 w 5810"/>
                <a:gd name="connsiteY181" fmla="*/ 803 h 1085"/>
                <a:gd name="connsiteX182" fmla="*/ 1609 w 5810"/>
                <a:gd name="connsiteY182" fmla="*/ 755 h 1085"/>
                <a:gd name="connsiteX183" fmla="*/ 1648 w 5810"/>
                <a:gd name="connsiteY183" fmla="*/ 703 h 1085"/>
                <a:gd name="connsiteX184" fmla="*/ 1687 w 5810"/>
                <a:gd name="connsiteY184" fmla="*/ 649 h 1085"/>
                <a:gd name="connsiteX185" fmla="*/ 1799 w 5810"/>
                <a:gd name="connsiteY185" fmla="*/ 475 h 1085"/>
                <a:gd name="connsiteX186" fmla="*/ 1838 w 5810"/>
                <a:gd name="connsiteY186" fmla="*/ 415 h 1085"/>
                <a:gd name="connsiteX187" fmla="*/ 1879 w 5810"/>
                <a:gd name="connsiteY187" fmla="*/ 357 h 1085"/>
                <a:gd name="connsiteX188" fmla="*/ 1923 w 5810"/>
                <a:gd name="connsiteY188" fmla="*/ 299 h 1085"/>
                <a:gd name="connsiteX189" fmla="*/ 1968 w 5810"/>
                <a:gd name="connsiteY189" fmla="*/ 245 h 1085"/>
                <a:gd name="connsiteX190" fmla="*/ 2015 w 5810"/>
                <a:gd name="connsiteY190" fmla="*/ 193 h 1085"/>
                <a:gd name="connsiteX191" fmla="*/ 2069 w 5810"/>
                <a:gd name="connsiteY191" fmla="*/ 145 h 1085"/>
                <a:gd name="connsiteX192" fmla="*/ 2125 w 5810"/>
                <a:gd name="connsiteY192" fmla="*/ 104 h 1085"/>
                <a:gd name="connsiteX193" fmla="*/ 2187 w 5810"/>
                <a:gd name="connsiteY193" fmla="*/ 69 h 1085"/>
                <a:gd name="connsiteX194" fmla="*/ 2253 w 5810"/>
                <a:gd name="connsiteY194" fmla="*/ 39 h 1085"/>
                <a:gd name="connsiteX195" fmla="*/ 2325 w 5810"/>
                <a:gd name="connsiteY195" fmla="*/ 19 h 1085"/>
                <a:gd name="connsiteX196" fmla="*/ 2404 w 5810"/>
                <a:gd name="connsiteY196" fmla="*/ 6 h 1085"/>
                <a:gd name="connsiteX197" fmla="*/ 2474 w 5810"/>
                <a:gd name="connsiteY197" fmla="*/ 4 h 1085"/>
                <a:gd name="connsiteX198" fmla="*/ 2540 w 5810"/>
                <a:gd name="connsiteY198" fmla="*/ 13 h 1085"/>
                <a:gd name="connsiteX199" fmla="*/ 2600 w 5810"/>
                <a:gd name="connsiteY199" fmla="*/ 27 h 1085"/>
                <a:gd name="connsiteX200" fmla="*/ 2658 w 5810"/>
                <a:gd name="connsiteY200" fmla="*/ 50 h 1085"/>
                <a:gd name="connsiteX201" fmla="*/ 2711 w 5810"/>
                <a:gd name="connsiteY201" fmla="*/ 81 h 1085"/>
                <a:gd name="connsiteX202" fmla="*/ 2761 w 5810"/>
                <a:gd name="connsiteY202" fmla="*/ 116 h 1085"/>
                <a:gd name="connsiteX203" fmla="*/ 2806 w 5810"/>
                <a:gd name="connsiteY203" fmla="*/ 158 h 1085"/>
                <a:gd name="connsiteX204" fmla="*/ 2852 w 5810"/>
                <a:gd name="connsiteY204" fmla="*/ 203 h 1085"/>
                <a:gd name="connsiteX205" fmla="*/ 2893 w 5810"/>
                <a:gd name="connsiteY205" fmla="*/ 251 h 1085"/>
                <a:gd name="connsiteX206" fmla="*/ 2932 w 5810"/>
                <a:gd name="connsiteY206" fmla="*/ 303 h 1085"/>
                <a:gd name="connsiteX207" fmla="*/ 2969 w 5810"/>
                <a:gd name="connsiteY207" fmla="*/ 357 h 1085"/>
                <a:gd name="connsiteX208" fmla="*/ 3004 w 5810"/>
                <a:gd name="connsiteY208" fmla="*/ 413 h 1085"/>
                <a:gd name="connsiteX209" fmla="*/ 3039 w 5810"/>
                <a:gd name="connsiteY209" fmla="*/ 467 h 1085"/>
                <a:gd name="connsiteX210" fmla="*/ 3073 w 5810"/>
                <a:gd name="connsiteY210" fmla="*/ 523 h 1085"/>
                <a:gd name="connsiteX211" fmla="*/ 3110 w 5810"/>
                <a:gd name="connsiteY211" fmla="*/ 585 h 1085"/>
                <a:gd name="connsiteX212" fmla="*/ 3147 w 5810"/>
                <a:gd name="connsiteY212" fmla="*/ 643 h 1085"/>
                <a:gd name="connsiteX213" fmla="*/ 3186 w 5810"/>
                <a:gd name="connsiteY213" fmla="*/ 701 h 1085"/>
                <a:gd name="connsiteX214" fmla="*/ 3223 w 5810"/>
                <a:gd name="connsiteY214" fmla="*/ 755 h 1085"/>
                <a:gd name="connsiteX215" fmla="*/ 3265 w 5810"/>
                <a:gd name="connsiteY215" fmla="*/ 805 h 1085"/>
                <a:gd name="connsiteX216" fmla="*/ 3306 w 5810"/>
                <a:gd name="connsiteY216" fmla="*/ 848 h 1085"/>
                <a:gd name="connsiteX217" fmla="*/ 3349 w 5810"/>
                <a:gd name="connsiteY217" fmla="*/ 886 h 1085"/>
                <a:gd name="connsiteX218" fmla="*/ 3395 w 5810"/>
                <a:gd name="connsiteY218" fmla="*/ 917 h 1085"/>
                <a:gd name="connsiteX219" fmla="*/ 3444 w 5810"/>
                <a:gd name="connsiteY219" fmla="*/ 939 h 1085"/>
                <a:gd name="connsiteX220" fmla="*/ 3498 w 5810"/>
                <a:gd name="connsiteY220" fmla="*/ 952 h 1085"/>
                <a:gd name="connsiteX221" fmla="*/ 3554 w 5810"/>
                <a:gd name="connsiteY221" fmla="*/ 956 h 1085"/>
                <a:gd name="connsiteX222" fmla="*/ 3609 w 5810"/>
                <a:gd name="connsiteY222" fmla="*/ 950 h 1085"/>
                <a:gd name="connsiteX223" fmla="*/ 3659 w 5810"/>
                <a:gd name="connsiteY223" fmla="*/ 935 h 1085"/>
                <a:gd name="connsiteX224" fmla="*/ 3706 w 5810"/>
                <a:gd name="connsiteY224" fmla="*/ 915 h 1085"/>
                <a:gd name="connsiteX225" fmla="*/ 3750 w 5810"/>
                <a:gd name="connsiteY225" fmla="*/ 884 h 1085"/>
                <a:gd name="connsiteX226" fmla="*/ 3789 w 5810"/>
                <a:gd name="connsiteY226" fmla="*/ 848 h 1085"/>
                <a:gd name="connsiteX227" fmla="*/ 3826 w 5810"/>
                <a:gd name="connsiteY227" fmla="*/ 807 h 1085"/>
                <a:gd name="connsiteX228" fmla="*/ 3861 w 5810"/>
                <a:gd name="connsiteY228" fmla="*/ 759 h 1085"/>
                <a:gd name="connsiteX229" fmla="*/ 3894 w 5810"/>
                <a:gd name="connsiteY229" fmla="*/ 709 h 1085"/>
                <a:gd name="connsiteX230" fmla="*/ 3927 w 5810"/>
                <a:gd name="connsiteY230" fmla="*/ 655 h 1085"/>
                <a:gd name="connsiteX231" fmla="*/ 3960 w 5810"/>
                <a:gd name="connsiteY231" fmla="*/ 597 h 1085"/>
                <a:gd name="connsiteX232" fmla="*/ 3993 w 5810"/>
                <a:gd name="connsiteY232" fmla="*/ 537 h 1085"/>
                <a:gd name="connsiteX233" fmla="*/ 4022 w 5810"/>
                <a:gd name="connsiteY233" fmla="*/ 483 h 1085"/>
                <a:gd name="connsiteX234" fmla="*/ 4084 w 5810"/>
                <a:gd name="connsiteY234" fmla="*/ 375 h 1085"/>
                <a:gd name="connsiteX235" fmla="*/ 4154 w 5810"/>
                <a:gd name="connsiteY235" fmla="*/ 272 h 1085"/>
                <a:gd name="connsiteX236" fmla="*/ 4192 w 5810"/>
                <a:gd name="connsiteY236" fmla="*/ 224 h 1085"/>
                <a:gd name="connsiteX237" fmla="*/ 4233 w 5810"/>
                <a:gd name="connsiteY237" fmla="*/ 178 h 1085"/>
                <a:gd name="connsiteX238" fmla="*/ 4276 w 5810"/>
                <a:gd name="connsiteY238" fmla="*/ 137 h 1085"/>
                <a:gd name="connsiteX239" fmla="*/ 4324 w 5810"/>
                <a:gd name="connsiteY239" fmla="*/ 100 h 1085"/>
                <a:gd name="connsiteX240" fmla="*/ 4375 w 5810"/>
                <a:gd name="connsiteY240" fmla="*/ 66 h 1085"/>
                <a:gd name="connsiteX241" fmla="*/ 4433 w 5810"/>
                <a:gd name="connsiteY241" fmla="*/ 39 h 1085"/>
                <a:gd name="connsiteX242" fmla="*/ 4493 w 5810"/>
                <a:gd name="connsiteY242" fmla="*/ 19 h 1085"/>
                <a:gd name="connsiteX243" fmla="*/ 4559 w 5810"/>
                <a:gd name="connsiteY243" fmla="*/ 6 h 1085"/>
                <a:gd name="connsiteX244" fmla="*/ 4631 w 5810"/>
                <a:gd name="connsiteY244"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46 w 5810"/>
                <a:gd name="connsiteY32" fmla="*/ 1002 h 1085"/>
                <a:gd name="connsiteX33" fmla="*/ 5496 w 5810"/>
                <a:gd name="connsiteY33" fmla="*/ 971 h 1085"/>
                <a:gd name="connsiteX34" fmla="*/ 5191 w 5810"/>
                <a:gd name="connsiteY34" fmla="*/ 585 h 1085"/>
                <a:gd name="connsiteX35" fmla="*/ 5141 w 5810"/>
                <a:gd name="connsiteY35" fmla="*/ 489 h 1085"/>
                <a:gd name="connsiteX36" fmla="*/ 5092 w 5810"/>
                <a:gd name="connsiteY36" fmla="*/ 407 h 1085"/>
                <a:gd name="connsiteX37" fmla="*/ 5042 w 5810"/>
                <a:gd name="connsiteY37" fmla="*/ 336 h 1085"/>
                <a:gd name="connsiteX38" fmla="*/ 4993 w 5810"/>
                <a:gd name="connsiteY38" fmla="*/ 276 h 1085"/>
                <a:gd name="connsiteX39" fmla="*/ 4945 w 5810"/>
                <a:gd name="connsiteY39" fmla="*/ 228 h 1085"/>
                <a:gd name="connsiteX40" fmla="*/ 4900 w 5810"/>
                <a:gd name="connsiteY40" fmla="*/ 189 h 1085"/>
                <a:gd name="connsiteX41" fmla="*/ 4858 w 5810"/>
                <a:gd name="connsiteY41" fmla="*/ 158 h 1085"/>
                <a:gd name="connsiteX42" fmla="*/ 4819 w 5810"/>
                <a:gd name="connsiteY42" fmla="*/ 135 h 1085"/>
                <a:gd name="connsiteX43" fmla="*/ 4770 w 5810"/>
                <a:gd name="connsiteY43" fmla="*/ 112 h 1085"/>
                <a:gd name="connsiteX44" fmla="*/ 4726 w 5810"/>
                <a:gd name="connsiteY44" fmla="*/ 98 h 1085"/>
                <a:gd name="connsiteX45" fmla="*/ 4691 w 5810"/>
                <a:gd name="connsiteY45" fmla="*/ 89 h 1085"/>
                <a:gd name="connsiteX46" fmla="*/ 4662 w 5810"/>
                <a:gd name="connsiteY46" fmla="*/ 87 h 1085"/>
                <a:gd name="connsiteX47" fmla="*/ 4635 w 5810"/>
                <a:gd name="connsiteY47" fmla="*/ 87 h 1085"/>
                <a:gd name="connsiteX48" fmla="*/ 4569 w 5810"/>
                <a:gd name="connsiteY48" fmla="*/ 93 h 1085"/>
                <a:gd name="connsiteX49" fmla="*/ 4507 w 5810"/>
                <a:gd name="connsiteY49" fmla="*/ 106 h 1085"/>
                <a:gd name="connsiteX50" fmla="*/ 4452 w 5810"/>
                <a:gd name="connsiteY50" fmla="*/ 127 h 1085"/>
                <a:gd name="connsiteX51" fmla="*/ 4400 w 5810"/>
                <a:gd name="connsiteY51" fmla="*/ 154 h 1085"/>
                <a:gd name="connsiteX52" fmla="*/ 4353 w 5810"/>
                <a:gd name="connsiteY52" fmla="*/ 187 h 1085"/>
                <a:gd name="connsiteX53" fmla="*/ 4309 w 5810"/>
                <a:gd name="connsiteY53" fmla="*/ 224 h 1085"/>
                <a:gd name="connsiteX54" fmla="*/ 4270 w 5810"/>
                <a:gd name="connsiteY54" fmla="*/ 268 h 1085"/>
                <a:gd name="connsiteX55" fmla="*/ 4231 w 5810"/>
                <a:gd name="connsiteY55" fmla="*/ 313 h 1085"/>
                <a:gd name="connsiteX56" fmla="*/ 4196 w 5810"/>
                <a:gd name="connsiteY56" fmla="*/ 363 h 1085"/>
                <a:gd name="connsiteX57" fmla="*/ 4163 w 5810"/>
                <a:gd name="connsiteY57" fmla="*/ 415 h 1085"/>
                <a:gd name="connsiteX58" fmla="*/ 4101 w 5810"/>
                <a:gd name="connsiteY58" fmla="*/ 523 h 1085"/>
                <a:gd name="connsiteX59" fmla="*/ 4008 w 5810"/>
                <a:gd name="connsiteY59" fmla="*/ 691 h 1085"/>
                <a:gd name="connsiteX60" fmla="*/ 3975 w 5810"/>
                <a:gd name="connsiteY60" fmla="*/ 747 h 1085"/>
                <a:gd name="connsiteX61" fmla="*/ 3940 w 5810"/>
                <a:gd name="connsiteY61" fmla="*/ 798 h 1085"/>
                <a:gd name="connsiteX62" fmla="*/ 3905 w 5810"/>
                <a:gd name="connsiteY62" fmla="*/ 848 h 1085"/>
                <a:gd name="connsiteX63" fmla="*/ 3865 w 5810"/>
                <a:gd name="connsiteY63" fmla="*/ 894 h 1085"/>
                <a:gd name="connsiteX64" fmla="*/ 3824 w 5810"/>
                <a:gd name="connsiteY64" fmla="*/ 935 h 1085"/>
                <a:gd name="connsiteX65" fmla="*/ 3779 w 5810"/>
                <a:gd name="connsiteY65" fmla="*/ 971 h 1085"/>
                <a:gd name="connsiteX66" fmla="*/ 3729 w 5810"/>
                <a:gd name="connsiteY66" fmla="*/ 1000 h 1085"/>
                <a:gd name="connsiteX67" fmla="*/ 3677 w 5810"/>
                <a:gd name="connsiteY67" fmla="*/ 1022 h 1085"/>
                <a:gd name="connsiteX68" fmla="*/ 3620 w 5810"/>
                <a:gd name="connsiteY68" fmla="*/ 1037 h 1085"/>
                <a:gd name="connsiteX69" fmla="*/ 3556 w 5810"/>
                <a:gd name="connsiteY69" fmla="*/ 1043 h 1085"/>
                <a:gd name="connsiteX70" fmla="*/ 3547 w 5810"/>
                <a:gd name="connsiteY70" fmla="*/ 1043 h 1085"/>
                <a:gd name="connsiteX71" fmla="*/ 3485 w 5810"/>
                <a:gd name="connsiteY71" fmla="*/ 1039 h 1085"/>
                <a:gd name="connsiteX72" fmla="*/ 3426 w 5810"/>
                <a:gd name="connsiteY72" fmla="*/ 1025 h 1085"/>
                <a:gd name="connsiteX73" fmla="*/ 3372 w 5810"/>
                <a:gd name="connsiteY73" fmla="*/ 1002 h 1085"/>
                <a:gd name="connsiteX74" fmla="*/ 3320 w 5810"/>
                <a:gd name="connsiteY74" fmla="*/ 973 h 1085"/>
                <a:gd name="connsiteX75" fmla="*/ 3273 w 5810"/>
                <a:gd name="connsiteY75" fmla="*/ 935 h 1085"/>
                <a:gd name="connsiteX76" fmla="*/ 3229 w 5810"/>
                <a:gd name="connsiteY76" fmla="*/ 894 h 1085"/>
                <a:gd name="connsiteX77" fmla="*/ 3186 w 5810"/>
                <a:gd name="connsiteY77" fmla="*/ 846 h 1085"/>
                <a:gd name="connsiteX78" fmla="*/ 3147 w 5810"/>
                <a:gd name="connsiteY78" fmla="*/ 796 h 1085"/>
                <a:gd name="connsiteX79" fmla="*/ 3108 w 5810"/>
                <a:gd name="connsiteY79" fmla="*/ 740 h 1085"/>
                <a:gd name="connsiteX80" fmla="*/ 3070 w 5810"/>
                <a:gd name="connsiteY80" fmla="*/ 684 h 1085"/>
                <a:gd name="connsiteX81" fmla="*/ 2965 w 5810"/>
                <a:gd name="connsiteY81" fmla="*/ 510 h 1085"/>
                <a:gd name="connsiteX82" fmla="*/ 2928 w 5810"/>
                <a:gd name="connsiteY82" fmla="*/ 452 h 1085"/>
                <a:gd name="connsiteX83" fmla="*/ 2891 w 5810"/>
                <a:gd name="connsiteY83" fmla="*/ 396 h 1085"/>
                <a:gd name="connsiteX84" fmla="*/ 2854 w 5810"/>
                <a:gd name="connsiteY84" fmla="*/ 342 h 1085"/>
                <a:gd name="connsiteX85" fmla="*/ 2814 w 5810"/>
                <a:gd name="connsiteY85" fmla="*/ 292 h 1085"/>
                <a:gd name="connsiteX86" fmla="*/ 2773 w 5810"/>
                <a:gd name="connsiteY86" fmla="*/ 247 h 1085"/>
                <a:gd name="connsiteX87" fmla="*/ 2732 w 5810"/>
                <a:gd name="connsiteY87" fmla="*/ 205 h 1085"/>
                <a:gd name="connsiteX88" fmla="*/ 2686 w 5810"/>
                <a:gd name="connsiteY88" fmla="*/ 168 h 1085"/>
                <a:gd name="connsiteX89" fmla="*/ 2639 w 5810"/>
                <a:gd name="connsiteY89" fmla="*/ 139 h 1085"/>
                <a:gd name="connsiteX90" fmla="*/ 2587 w 5810"/>
                <a:gd name="connsiteY90" fmla="*/ 116 h 1085"/>
                <a:gd name="connsiteX91" fmla="*/ 2532 w 5810"/>
                <a:gd name="connsiteY91" fmla="*/ 100 h 1085"/>
                <a:gd name="connsiteX92" fmla="*/ 2474 w 5810"/>
                <a:gd name="connsiteY92" fmla="*/ 91 h 1085"/>
                <a:gd name="connsiteX93" fmla="*/ 2410 w 5810"/>
                <a:gd name="connsiteY93" fmla="*/ 93 h 1085"/>
                <a:gd name="connsiteX94" fmla="*/ 2342 w 5810"/>
                <a:gd name="connsiteY94" fmla="*/ 104 h 1085"/>
                <a:gd name="connsiteX95" fmla="*/ 2280 w 5810"/>
                <a:gd name="connsiteY95" fmla="*/ 122 h 1085"/>
                <a:gd name="connsiteX96" fmla="*/ 2222 w 5810"/>
                <a:gd name="connsiteY96" fmla="*/ 147 h 1085"/>
                <a:gd name="connsiteX97" fmla="*/ 2168 w 5810"/>
                <a:gd name="connsiteY97" fmla="*/ 180 h 1085"/>
                <a:gd name="connsiteX98" fmla="*/ 2117 w 5810"/>
                <a:gd name="connsiteY98" fmla="*/ 218 h 1085"/>
                <a:gd name="connsiteX99" fmla="*/ 2071 w 5810"/>
                <a:gd name="connsiteY99" fmla="*/ 261 h 1085"/>
                <a:gd name="connsiteX100" fmla="*/ 2026 w 5810"/>
                <a:gd name="connsiteY100" fmla="*/ 307 h 1085"/>
                <a:gd name="connsiteX101" fmla="*/ 1984 w 5810"/>
                <a:gd name="connsiteY101" fmla="*/ 359 h 1085"/>
                <a:gd name="connsiteX102" fmla="*/ 1945 w 5810"/>
                <a:gd name="connsiteY102" fmla="*/ 413 h 1085"/>
                <a:gd name="connsiteX103" fmla="*/ 1908 w 5810"/>
                <a:gd name="connsiteY103" fmla="*/ 467 h 1085"/>
                <a:gd name="connsiteX104" fmla="*/ 1871 w 5810"/>
                <a:gd name="connsiteY104" fmla="*/ 523 h 1085"/>
                <a:gd name="connsiteX105" fmla="*/ 1834 w 5810"/>
                <a:gd name="connsiteY105" fmla="*/ 581 h 1085"/>
                <a:gd name="connsiteX106" fmla="*/ 1799 w 5810"/>
                <a:gd name="connsiteY106" fmla="*/ 637 h 1085"/>
                <a:gd name="connsiteX107" fmla="*/ 1724 w 5810"/>
                <a:gd name="connsiteY107" fmla="*/ 749 h 1085"/>
                <a:gd name="connsiteX108" fmla="*/ 1685 w 5810"/>
                <a:gd name="connsiteY108" fmla="*/ 801 h 1085"/>
                <a:gd name="connsiteX109" fmla="*/ 1644 w 5810"/>
                <a:gd name="connsiteY109" fmla="*/ 850 h 1085"/>
                <a:gd name="connsiteX110" fmla="*/ 1600 w 5810"/>
                <a:gd name="connsiteY110" fmla="*/ 896 h 1085"/>
                <a:gd name="connsiteX111" fmla="*/ 1553 w 5810"/>
                <a:gd name="connsiteY111" fmla="*/ 937 h 1085"/>
                <a:gd name="connsiteX112" fmla="*/ 1503 w 5810"/>
                <a:gd name="connsiteY112" fmla="*/ 973 h 1085"/>
                <a:gd name="connsiteX113" fmla="*/ 1450 w 5810"/>
                <a:gd name="connsiteY113" fmla="*/ 1002 h 1085"/>
                <a:gd name="connsiteX114" fmla="*/ 1394 w 5810"/>
                <a:gd name="connsiteY114" fmla="*/ 1025 h 1085"/>
                <a:gd name="connsiteX115" fmla="*/ 1330 w 5810"/>
                <a:gd name="connsiteY115" fmla="*/ 1037 h 1085"/>
                <a:gd name="connsiteX116" fmla="*/ 1264 w 5810"/>
                <a:gd name="connsiteY116" fmla="*/ 1043 h 1085"/>
                <a:gd name="connsiteX117" fmla="*/ 1258 w 5810"/>
                <a:gd name="connsiteY117" fmla="*/ 1043 h 1085"/>
                <a:gd name="connsiteX118" fmla="*/ 1190 w 5810"/>
                <a:gd name="connsiteY118" fmla="*/ 1039 h 1085"/>
                <a:gd name="connsiteX119" fmla="*/ 1128 w 5810"/>
                <a:gd name="connsiteY119" fmla="*/ 1027 h 1085"/>
                <a:gd name="connsiteX120" fmla="*/ 1070 w 5810"/>
                <a:gd name="connsiteY120" fmla="*/ 1008 h 1085"/>
                <a:gd name="connsiteX121" fmla="*/ 1018 w 5810"/>
                <a:gd name="connsiteY121" fmla="*/ 983 h 1085"/>
                <a:gd name="connsiteX122" fmla="*/ 971 w 5810"/>
                <a:gd name="connsiteY122" fmla="*/ 952 h 1085"/>
                <a:gd name="connsiteX123" fmla="*/ 925 w 5810"/>
                <a:gd name="connsiteY123" fmla="*/ 915 h 1085"/>
                <a:gd name="connsiteX124" fmla="*/ 884 w 5810"/>
                <a:gd name="connsiteY124" fmla="*/ 873 h 1085"/>
                <a:gd name="connsiteX125" fmla="*/ 847 w 5810"/>
                <a:gd name="connsiteY125" fmla="*/ 828 h 1085"/>
                <a:gd name="connsiteX126" fmla="*/ 810 w 5810"/>
                <a:gd name="connsiteY126" fmla="*/ 780 h 1085"/>
                <a:gd name="connsiteX127" fmla="*/ 777 w 5810"/>
                <a:gd name="connsiteY127" fmla="*/ 728 h 1085"/>
                <a:gd name="connsiteX128" fmla="*/ 742 w 5810"/>
                <a:gd name="connsiteY128" fmla="*/ 674 h 1085"/>
                <a:gd name="connsiteX129" fmla="*/ 711 w 5810"/>
                <a:gd name="connsiteY129" fmla="*/ 618 h 1085"/>
                <a:gd name="connsiteX130" fmla="*/ 678 w 5810"/>
                <a:gd name="connsiteY130" fmla="*/ 560 h 1085"/>
                <a:gd name="connsiteX131" fmla="*/ 616 w 5810"/>
                <a:gd name="connsiteY131" fmla="*/ 448 h 1085"/>
                <a:gd name="connsiteX132" fmla="*/ 547 w 5810"/>
                <a:gd name="connsiteY132" fmla="*/ 340 h 1085"/>
                <a:gd name="connsiteX133" fmla="*/ 504 w 5810"/>
                <a:gd name="connsiteY133" fmla="*/ 284 h 1085"/>
                <a:gd name="connsiteX134" fmla="*/ 457 w 5810"/>
                <a:gd name="connsiteY134" fmla="*/ 239 h 1085"/>
                <a:gd name="connsiteX135" fmla="*/ 409 w 5810"/>
                <a:gd name="connsiteY135" fmla="*/ 199 h 1085"/>
                <a:gd name="connsiteX136" fmla="*/ 358 w 5810"/>
                <a:gd name="connsiteY136" fmla="*/ 168 h 1085"/>
                <a:gd name="connsiteX137" fmla="*/ 308 w 5810"/>
                <a:gd name="connsiteY137" fmla="*/ 145 h 1085"/>
                <a:gd name="connsiteX138" fmla="*/ 256 w 5810"/>
                <a:gd name="connsiteY138" fmla="*/ 127 h 1085"/>
                <a:gd name="connsiteX139" fmla="*/ 209 w 5810"/>
                <a:gd name="connsiteY139" fmla="*/ 112 h 1085"/>
                <a:gd name="connsiteX140" fmla="*/ 163 w 5810"/>
                <a:gd name="connsiteY140" fmla="*/ 104 h 1085"/>
                <a:gd name="connsiteX141" fmla="*/ 122 w 5810"/>
                <a:gd name="connsiteY141" fmla="*/ 100 h 1085"/>
                <a:gd name="connsiteX142" fmla="*/ 85 w 5810"/>
                <a:gd name="connsiteY142" fmla="*/ 95 h 1085"/>
                <a:gd name="connsiteX143" fmla="*/ 31 w 5810"/>
                <a:gd name="connsiteY143" fmla="*/ 95 h 1085"/>
                <a:gd name="connsiteX144" fmla="*/ 17 w 5810"/>
                <a:gd name="connsiteY144" fmla="*/ 98 h 1085"/>
                <a:gd name="connsiteX145" fmla="*/ 11 w 5810"/>
                <a:gd name="connsiteY145" fmla="*/ 98 h 1085"/>
                <a:gd name="connsiteX146" fmla="*/ 0 w 5810"/>
                <a:gd name="connsiteY146" fmla="*/ 13 h 1085"/>
                <a:gd name="connsiteX147" fmla="*/ 9 w 5810"/>
                <a:gd name="connsiteY147" fmla="*/ 13 h 1085"/>
                <a:gd name="connsiteX148" fmla="*/ 29 w 5810"/>
                <a:gd name="connsiteY148" fmla="*/ 10 h 1085"/>
                <a:gd name="connsiteX149" fmla="*/ 91 w 5810"/>
                <a:gd name="connsiteY149" fmla="*/ 10 h 1085"/>
                <a:gd name="connsiteX150" fmla="*/ 135 w 5810"/>
                <a:gd name="connsiteY150" fmla="*/ 13 h 1085"/>
                <a:gd name="connsiteX151" fmla="*/ 182 w 5810"/>
                <a:gd name="connsiteY151" fmla="*/ 19 h 1085"/>
                <a:gd name="connsiteX152" fmla="*/ 234 w 5810"/>
                <a:gd name="connsiteY152" fmla="*/ 29 h 1085"/>
                <a:gd name="connsiteX153" fmla="*/ 287 w 5810"/>
                <a:gd name="connsiteY153" fmla="*/ 46 h 1085"/>
                <a:gd name="connsiteX154" fmla="*/ 345 w 5810"/>
                <a:gd name="connsiteY154" fmla="*/ 66 h 1085"/>
                <a:gd name="connsiteX155" fmla="*/ 403 w 5810"/>
                <a:gd name="connsiteY155" fmla="*/ 93 h 1085"/>
                <a:gd name="connsiteX156" fmla="*/ 459 w 5810"/>
                <a:gd name="connsiteY156" fmla="*/ 131 h 1085"/>
                <a:gd name="connsiteX157" fmla="*/ 514 w 5810"/>
                <a:gd name="connsiteY157" fmla="*/ 174 h 1085"/>
                <a:gd name="connsiteX158" fmla="*/ 568 w 5810"/>
                <a:gd name="connsiteY158" fmla="*/ 228 h 1085"/>
                <a:gd name="connsiteX159" fmla="*/ 618 w 5810"/>
                <a:gd name="connsiteY159" fmla="*/ 292 h 1085"/>
                <a:gd name="connsiteX160" fmla="*/ 667 w 5810"/>
                <a:gd name="connsiteY160" fmla="*/ 367 h 1085"/>
                <a:gd name="connsiteX161" fmla="*/ 754 w 5810"/>
                <a:gd name="connsiteY161" fmla="*/ 516 h 1085"/>
                <a:gd name="connsiteX162" fmla="*/ 787 w 5810"/>
                <a:gd name="connsiteY162" fmla="*/ 575 h 1085"/>
                <a:gd name="connsiteX163" fmla="*/ 820 w 5810"/>
                <a:gd name="connsiteY163" fmla="*/ 631 h 1085"/>
                <a:gd name="connsiteX164" fmla="*/ 853 w 5810"/>
                <a:gd name="connsiteY164" fmla="*/ 684 h 1085"/>
                <a:gd name="connsiteX165" fmla="*/ 886 w 5810"/>
                <a:gd name="connsiteY165" fmla="*/ 736 h 1085"/>
                <a:gd name="connsiteX166" fmla="*/ 921 w 5810"/>
                <a:gd name="connsiteY166" fmla="*/ 782 h 1085"/>
                <a:gd name="connsiteX167" fmla="*/ 958 w 5810"/>
                <a:gd name="connsiteY167" fmla="*/ 825 h 1085"/>
                <a:gd name="connsiteX168" fmla="*/ 1000 w 5810"/>
                <a:gd name="connsiteY168" fmla="*/ 863 h 1085"/>
                <a:gd name="connsiteX169" fmla="*/ 1043 w 5810"/>
                <a:gd name="connsiteY169" fmla="*/ 894 h 1085"/>
                <a:gd name="connsiteX170" fmla="*/ 1090 w 5810"/>
                <a:gd name="connsiteY170" fmla="*/ 921 h 1085"/>
                <a:gd name="connsiteX171" fmla="*/ 1140 w 5810"/>
                <a:gd name="connsiteY171" fmla="*/ 939 h 1085"/>
                <a:gd name="connsiteX172" fmla="*/ 1196 w 5810"/>
                <a:gd name="connsiteY172" fmla="*/ 952 h 1085"/>
                <a:gd name="connsiteX173" fmla="*/ 1258 w 5810"/>
                <a:gd name="connsiteY173" fmla="*/ 956 h 1085"/>
                <a:gd name="connsiteX174" fmla="*/ 1264 w 5810"/>
                <a:gd name="connsiteY174" fmla="*/ 956 h 1085"/>
                <a:gd name="connsiteX175" fmla="*/ 1324 w 5810"/>
                <a:gd name="connsiteY175" fmla="*/ 950 h 1085"/>
                <a:gd name="connsiteX176" fmla="*/ 1380 w 5810"/>
                <a:gd name="connsiteY176" fmla="*/ 935 h 1085"/>
                <a:gd name="connsiteX177" fmla="*/ 1433 w 5810"/>
                <a:gd name="connsiteY177" fmla="*/ 913 h 1085"/>
                <a:gd name="connsiteX178" fmla="*/ 1481 w 5810"/>
                <a:gd name="connsiteY178" fmla="*/ 884 h 1085"/>
                <a:gd name="connsiteX179" fmla="*/ 1526 w 5810"/>
                <a:gd name="connsiteY179" fmla="*/ 846 h 1085"/>
                <a:gd name="connsiteX180" fmla="*/ 1569 w 5810"/>
                <a:gd name="connsiteY180" fmla="*/ 803 h 1085"/>
                <a:gd name="connsiteX181" fmla="*/ 1609 w 5810"/>
                <a:gd name="connsiteY181" fmla="*/ 755 h 1085"/>
                <a:gd name="connsiteX182" fmla="*/ 1648 w 5810"/>
                <a:gd name="connsiteY182" fmla="*/ 703 h 1085"/>
                <a:gd name="connsiteX183" fmla="*/ 1687 w 5810"/>
                <a:gd name="connsiteY183" fmla="*/ 649 h 1085"/>
                <a:gd name="connsiteX184" fmla="*/ 1799 w 5810"/>
                <a:gd name="connsiteY184" fmla="*/ 475 h 1085"/>
                <a:gd name="connsiteX185" fmla="*/ 1838 w 5810"/>
                <a:gd name="connsiteY185" fmla="*/ 415 h 1085"/>
                <a:gd name="connsiteX186" fmla="*/ 1879 w 5810"/>
                <a:gd name="connsiteY186" fmla="*/ 357 h 1085"/>
                <a:gd name="connsiteX187" fmla="*/ 1923 w 5810"/>
                <a:gd name="connsiteY187" fmla="*/ 299 h 1085"/>
                <a:gd name="connsiteX188" fmla="*/ 1968 w 5810"/>
                <a:gd name="connsiteY188" fmla="*/ 245 h 1085"/>
                <a:gd name="connsiteX189" fmla="*/ 2015 w 5810"/>
                <a:gd name="connsiteY189" fmla="*/ 193 h 1085"/>
                <a:gd name="connsiteX190" fmla="*/ 2069 w 5810"/>
                <a:gd name="connsiteY190" fmla="*/ 145 h 1085"/>
                <a:gd name="connsiteX191" fmla="*/ 2125 w 5810"/>
                <a:gd name="connsiteY191" fmla="*/ 104 h 1085"/>
                <a:gd name="connsiteX192" fmla="*/ 2187 w 5810"/>
                <a:gd name="connsiteY192" fmla="*/ 69 h 1085"/>
                <a:gd name="connsiteX193" fmla="*/ 2253 w 5810"/>
                <a:gd name="connsiteY193" fmla="*/ 39 h 1085"/>
                <a:gd name="connsiteX194" fmla="*/ 2325 w 5810"/>
                <a:gd name="connsiteY194" fmla="*/ 19 h 1085"/>
                <a:gd name="connsiteX195" fmla="*/ 2404 w 5810"/>
                <a:gd name="connsiteY195" fmla="*/ 6 h 1085"/>
                <a:gd name="connsiteX196" fmla="*/ 2474 w 5810"/>
                <a:gd name="connsiteY196" fmla="*/ 4 h 1085"/>
                <a:gd name="connsiteX197" fmla="*/ 2540 w 5810"/>
                <a:gd name="connsiteY197" fmla="*/ 13 h 1085"/>
                <a:gd name="connsiteX198" fmla="*/ 2600 w 5810"/>
                <a:gd name="connsiteY198" fmla="*/ 27 h 1085"/>
                <a:gd name="connsiteX199" fmla="*/ 2658 w 5810"/>
                <a:gd name="connsiteY199" fmla="*/ 50 h 1085"/>
                <a:gd name="connsiteX200" fmla="*/ 2711 w 5810"/>
                <a:gd name="connsiteY200" fmla="*/ 81 h 1085"/>
                <a:gd name="connsiteX201" fmla="*/ 2761 w 5810"/>
                <a:gd name="connsiteY201" fmla="*/ 116 h 1085"/>
                <a:gd name="connsiteX202" fmla="*/ 2806 w 5810"/>
                <a:gd name="connsiteY202" fmla="*/ 158 h 1085"/>
                <a:gd name="connsiteX203" fmla="*/ 2852 w 5810"/>
                <a:gd name="connsiteY203" fmla="*/ 203 h 1085"/>
                <a:gd name="connsiteX204" fmla="*/ 2893 w 5810"/>
                <a:gd name="connsiteY204" fmla="*/ 251 h 1085"/>
                <a:gd name="connsiteX205" fmla="*/ 2932 w 5810"/>
                <a:gd name="connsiteY205" fmla="*/ 303 h 1085"/>
                <a:gd name="connsiteX206" fmla="*/ 2969 w 5810"/>
                <a:gd name="connsiteY206" fmla="*/ 357 h 1085"/>
                <a:gd name="connsiteX207" fmla="*/ 3004 w 5810"/>
                <a:gd name="connsiteY207" fmla="*/ 413 h 1085"/>
                <a:gd name="connsiteX208" fmla="*/ 3039 w 5810"/>
                <a:gd name="connsiteY208" fmla="*/ 467 h 1085"/>
                <a:gd name="connsiteX209" fmla="*/ 3073 w 5810"/>
                <a:gd name="connsiteY209" fmla="*/ 523 h 1085"/>
                <a:gd name="connsiteX210" fmla="*/ 3110 w 5810"/>
                <a:gd name="connsiteY210" fmla="*/ 585 h 1085"/>
                <a:gd name="connsiteX211" fmla="*/ 3147 w 5810"/>
                <a:gd name="connsiteY211" fmla="*/ 643 h 1085"/>
                <a:gd name="connsiteX212" fmla="*/ 3186 w 5810"/>
                <a:gd name="connsiteY212" fmla="*/ 701 h 1085"/>
                <a:gd name="connsiteX213" fmla="*/ 3223 w 5810"/>
                <a:gd name="connsiteY213" fmla="*/ 755 h 1085"/>
                <a:gd name="connsiteX214" fmla="*/ 3265 w 5810"/>
                <a:gd name="connsiteY214" fmla="*/ 805 h 1085"/>
                <a:gd name="connsiteX215" fmla="*/ 3306 w 5810"/>
                <a:gd name="connsiteY215" fmla="*/ 848 h 1085"/>
                <a:gd name="connsiteX216" fmla="*/ 3349 w 5810"/>
                <a:gd name="connsiteY216" fmla="*/ 886 h 1085"/>
                <a:gd name="connsiteX217" fmla="*/ 3395 w 5810"/>
                <a:gd name="connsiteY217" fmla="*/ 917 h 1085"/>
                <a:gd name="connsiteX218" fmla="*/ 3444 w 5810"/>
                <a:gd name="connsiteY218" fmla="*/ 939 h 1085"/>
                <a:gd name="connsiteX219" fmla="*/ 3498 w 5810"/>
                <a:gd name="connsiteY219" fmla="*/ 952 h 1085"/>
                <a:gd name="connsiteX220" fmla="*/ 3554 w 5810"/>
                <a:gd name="connsiteY220" fmla="*/ 956 h 1085"/>
                <a:gd name="connsiteX221" fmla="*/ 3609 w 5810"/>
                <a:gd name="connsiteY221" fmla="*/ 950 h 1085"/>
                <a:gd name="connsiteX222" fmla="*/ 3659 w 5810"/>
                <a:gd name="connsiteY222" fmla="*/ 935 h 1085"/>
                <a:gd name="connsiteX223" fmla="*/ 3706 w 5810"/>
                <a:gd name="connsiteY223" fmla="*/ 915 h 1085"/>
                <a:gd name="connsiteX224" fmla="*/ 3750 w 5810"/>
                <a:gd name="connsiteY224" fmla="*/ 884 h 1085"/>
                <a:gd name="connsiteX225" fmla="*/ 3789 w 5810"/>
                <a:gd name="connsiteY225" fmla="*/ 848 h 1085"/>
                <a:gd name="connsiteX226" fmla="*/ 3826 w 5810"/>
                <a:gd name="connsiteY226" fmla="*/ 807 h 1085"/>
                <a:gd name="connsiteX227" fmla="*/ 3861 w 5810"/>
                <a:gd name="connsiteY227" fmla="*/ 759 h 1085"/>
                <a:gd name="connsiteX228" fmla="*/ 3894 w 5810"/>
                <a:gd name="connsiteY228" fmla="*/ 709 h 1085"/>
                <a:gd name="connsiteX229" fmla="*/ 3927 w 5810"/>
                <a:gd name="connsiteY229" fmla="*/ 655 h 1085"/>
                <a:gd name="connsiteX230" fmla="*/ 3960 w 5810"/>
                <a:gd name="connsiteY230" fmla="*/ 597 h 1085"/>
                <a:gd name="connsiteX231" fmla="*/ 3993 w 5810"/>
                <a:gd name="connsiteY231" fmla="*/ 537 h 1085"/>
                <a:gd name="connsiteX232" fmla="*/ 4022 w 5810"/>
                <a:gd name="connsiteY232" fmla="*/ 483 h 1085"/>
                <a:gd name="connsiteX233" fmla="*/ 4084 w 5810"/>
                <a:gd name="connsiteY233" fmla="*/ 375 h 1085"/>
                <a:gd name="connsiteX234" fmla="*/ 4154 w 5810"/>
                <a:gd name="connsiteY234" fmla="*/ 272 h 1085"/>
                <a:gd name="connsiteX235" fmla="*/ 4192 w 5810"/>
                <a:gd name="connsiteY235" fmla="*/ 224 h 1085"/>
                <a:gd name="connsiteX236" fmla="*/ 4233 w 5810"/>
                <a:gd name="connsiteY236" fmla="*/ 178 h 1085"/>
                <a:gd name="connsiteX237" fmla="*/ 4276 w 5810"/>
                <a:gd name="connsiteY237" fmla="*/ 137 h 1085"/>
                <a:gd name="connsiteX238" fmla="*/ 4324 w 5810"/>
                <a:gd name="connsiteY238" fmla="*/ 100 h 1085"/>
                <a:gd name="connsiteX239" fmla="*/ 4375 w 5810"/>
                <a:gd name="connsiteY239" fmla="*/ 66 h 1085"/>
                <a:gd name="connsiteX240" fmla="*/ 4433 w 5810"/>
                <a:gd name="connsiteY240" fmla="*/ 39 h 1085"/>
                <a:gd name="connsiteX241" fmla="*/ 4493 w 5810"/>
                <a:gd name="connsiteY241" fmla="*/ 19 h 1085"/>
                <a:gd name="connsiteX242" fmla="*/ 4559 w 5810"/>
                <a:gd name="connsiteY242" fmla="*/ 6 h 1085"/>
                <a:gd name="connsiteX243" fmla="*/ 4631 w 5810"/>
                <a:gd name="connsiteY243"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46 w 5810"/>
                <a:gd name="connsiteY32" fmla="*/ 1002 h 1085"/>
                <a:gd name="connsiteX33" fmla="*/ 5496 w 5810"/>
                <a:gd name="connsiteY33" fmla="*/ 971 h 1085"/>
                <a:gd name="connsiteX34" fmla="*/ 5141 w 5810"/>
                <a:gd name="connsiteY34" fmla="*/ 489 h 1085"/>
                <a:gd name="connsiteX35" fmla="*/ 5092 w 5810"/>
                <a:gd name="connsiteY35" fmla="*/ 407 h 1085"/>
                <a:gd name="connsiteX36" fmla="*/ 5042 w 5810"/>
                <a:gd name="connsiteY36" fmla="*/ 336 h 1085"/>
                <a:gd name="connsiteX37" fmla="*/ 4993 w 5810"/>
                <a:gd name="connsiteY37" fmla="*/ 276 h 1085"/>
                <a:gd name="connsiteX38" fmla="*/ 4945 w 5810"/>
                <a:gd name="connsiteY38" fmla="*/ 228 h 1085"/>
                <a:gd name="connsiteX39" fmla="*/ 4900 w 5810"/>
                <a:gd name="connsiteY39" fmla="*/ 189 h 1085"/>
                <a:gd name="connsiteX40" fmla="*/ 4858 w 5810"/>
                <a:gd name="connsiteY40" fmla="*/ 158 h 1085"/>
                <a:gd name="connsiteX41" fmla="*/ 4819 w 5810"/>
                <a:gd name="connsiteY41" fmla="*/ 135 h 1085"/>
                <a:gd name="connsiteX42" fmla="*/ 4770 w 5810"/>
                <a:gd name="connsiteY42" fmla="*/ 112 h 1085"/>
                <a:gd name="connsiteX43" fmla="*/ 4726 w 5810"/>
                <a:gd name="connsiteY43" fmla="*/ 98 h 1085"/>
                <a:gd name="connsiteX44" fmla="*/ 4691 w 5810"/>
                <a:gd name="connsiteY44" fmla="*/ 89 h 1085"/>
                <a:gd name="connsiteX45" fmla="*/ 4662 w 5810"/>
                <a:gd name="connsiteY45" fmla="*/ 87 h 1085"/>
                <a:gd name="connsiteX46" fmla="*/ 4635 w 5810"/>
                <a:gd name="connsiteY46" fmla="*/ 87 h 1085"/>
                <a:gd name="connsiteX47" fmla="*/ 4569 w 5810"/>
                <a:gd name="connsiteY47" fmla="*/ 93 h 1085"/>
                <a:gd name="connsiteX48" fmla="*/ 4507 w 5810"/>
                <a:gd name="connsiteY48" fmla="*/ 106 h 1085"/>
                <a:gd name="connsiteX49" fmla="*/ 4452 w 5810"/>
                <a:gd name="connsiteY49" fmla="*/ 127 h 1085"/>
                <a:gd name="connsiteX50" fmla="*/ 4400 w 5810"/>
                <a:gd name="connsiteY50" fmla="*/ 154 h 1085"/>
                <a:gd name="connsiteX51" fmla="*/ 4353 w 5810"/>
                <a:gd name="connsiteY51" fmla="*/ 187 h 1085"/>
                <a:gd name="connsiteX52" fmla="*/ 4309 w 5810"/>
                <a:gd name="connsiteY52" fmla="*/ 224 h 1085"/>
                <a:gd name="connsiteX53" fmla="*/ 4270 w 5810"/>
                <a:gd name="connsiteY53" fmla="*/ 268 h 1085"/>
                <a:gd name="connsiteX54" fmla="*/ 4231 w 5810"/>
                <a:gd name="connsiteY54" fmla="*/ 313 h 1085"/>
                <a:gd name="connsiteX55" fmla="*/ 4196 w 5810"/>
                <a:gd name="connsiteY55" fmla="*/ 363 h 1085"/>
                <a:gd name="connsiteX56" fmla="*/ 4163 w 5810"/>
                <a:gd name="connsiteY56" fmla="*/ 415 h 1085"/>
                <a:gd name="connsiteX57" fmla="*/ 4101 w 5810"/>
                <a:gd name="connsiteY57" fmla="*/ 523 h 1085"/>
                <a:gd name="connsiteX58" fmla="*/ 4008 w 5810"/>
                <a:gd name="connsiteY58" fmla="*/ 691 h 1085"/>
                <a:gd name="connsiteX59" fmla="*/ 3975 w 5810"/>
                <a:gd name="connsiteY59" fmla="*/ 747 h 1085"/>
                <a:gd name="connsiteX60" fmla="*/ 3940 w 5810"/>
                <a:gd name="connsiteY60" fmla="*/ 798 h 1085"/>
                <a:gd name="connsiteX61" fmla="*/ 3905 w 5810"/>
                <a:gd name="connsiteY61" fmla="*/ 848 h 1085"/>
                <a:gd name="connsiteX62" fmla="*/ 3865 w 5810"/>
                <a:gd name="connsiteY62" fmla="*/ 894 h 1085"/>
                <a:gd name="connsiteX63" fmla="*/ 3824 w 5810"/>
                <a:gd name="connsiteY63" fmla="*/ 935 h 1085"/>
                <a:gd name="connsiteX64" fmla="*/ 3779 w 5810"/>
                <a:gd name="connsiteY64" fmla="*/ 971 h 1085"/>
                <a:gd name="connsiteX65" fmla="*/ 3729 w 5810"/>
                <a:gd name="connsiteY65" fmla="*/ 1000 h 1085"/>
                <a:gd name="connsiteX66" fmla="*/ 3677 w 5810"/>
                <a:gd name="connsiteY66" fmla="*/ 1022 h 1085"/>
                <a:gd name="connsiteX67" fmla="*/ 3620 w 5810"/>
                <a:gd name="connsiteY67" fmla="*/ 1037 h 1085"/>
                <a:gd name="connsiteX68" fmla="*/ 3556 w 5810"/>
                <a:gd name="connsiteY68" fmla="*/ 1043 h 1085"/>
                <a:gd name="connsiteX69" fmla="*/ 3547 w 5810"/>
                <a:gd name="connsiteY69" fmla="*/ 1043 h 1085"/>
                <a:gd name="connsiteX70" fmla="*/ 3485 w 5810"/>
                <a:gd name="connsiteY70" fmla="*/ 1039 h 1085"/>
                <a:gd name="connsiteX71" fmla="*/ 3426 w 5810"/>
                <a:gd name="connsiteY71" fmla="*/ 1025 h 1085"/>
                <a:gd name="connsiteX72" fmla="*/ 3372 w 5810"/>
                <a:gd name="connsiteY72" fmla="*/ 1002 h 1085"/>
                <a:gd name="connsiteX73" fmla="*/ 3320 w 5810"/>
                <a:gd name="connsiteY73" fmla="*/ 973 h 1085"/>
                <a:gd name="connsiteX74" fmla="*/ 3273 w 5810"/>
                <a:gd name="connsiteY74" fmla="*/ 935 h 1085"/>
                <a:gd name="connsiteX75" fmla="*/ 3229 w 5810"/>
                <a:gd name="connsiteY75" fmla="*/ 894 h 1085"/>
                <a:gd name="connsiteX76" fmla="*/ 3186 w 5810"/>
                <a:gd name="connsiteY76" fmla="*/ 846 h 1085"/>
                <a:gd name="connsiteX77" fmla="*/ 3147 w 5810"/>
                <a:gd name="connsiteY77" fmla="*/ 796 h 1085"/>
                <a:gd name="connsiteX78" fmla="*/ 3108 w 5810"/>
                <a:gd name="connsiteY78" fmla="*/ 740 h 1085"/>
                <a:gd name="connsiteX79" fmla="*/ 3070 w 5810"/>
                <a:gd name="connsiteY79" fmla="*/ 684 h 1085"/>
                <a:gd name="connsiteX80" fmla="*/ 2965 w 5810"/>
                <a:gd name="connsiteY80" fmla="*/ 510 h 1085"/>
                <a:gd name="connsiteX81" fmla="*/ 2928 w 5810"/>
                <a:gd name="connsiteY81" fmla="*/ 452 h 1085"/>
                <a:gd name="connsiteX82" fmla="*/ 2891 w 5810"/>
                <a:gd name="connsiteY82" fmla="*/ 396 h 1085"/>
                <a:gd name="connsiteX83" fmla="*/ 2854 w 5810"/>
                <a:gd name="connsiteY83" fmla="*/ 342 h 1085"/>
                <a:gd name="connsiteX84" fmla="*/ 2814 w 5810"/>
                <a:gd name="connsiteY84" fmla="*/ 292 h 1085"/>
                <a:gd name="connsiteX85" fmla="*/ 2773 w 5810"/>
                <a:gd name="connsiteY85" fmla="*/ 247 h 1085"/>
                <a:gd name="connsiteX86" fmla="*/ 2732 w 5810"/>
                <a:gd name="connsiteY86" fmla="*/ 205 h 1085"/>
                <a:gd name="connsiteX87" fmla="*/ 2686 w 5810"/>
                <a:gd name="connsiteY87" fmla="*/ 168 h 1085"/>
                <a:gd name="connsiteX88" fmla="*/ 2639 w 5810"/>
                <a:gd name="connsiteY88" fmla="*/ 139 h 1085"/>
                <a:gd name="connsiteX89" fmla="*/ 2587 w 5810"/>
                <a:gd name="connsiteY89" fmla="*/ 116 h 1085"/>
                <a:gd name="connsiteX90" fmla="*/ 2532 w 5810"/>
                <a:gd name="connsiteY90" fmla="*/ 100 h 1085"/>
                <a:gd name="connsiteX91" fmla="*/ 2474 w 5810"/>
                <a:gd name="connsiteY91" fmla="*/ 91 h 1085"/>
                <a:gd name="connsiteX92" fmla="*/ 2410 w 5810"/>
                <a:gd name="connsiteY92" fmla="*/ 93 h 1085"/>
                <a:gd name="connsiteX93" fmla="*/ 2342 w 5810"/>
                <a:gd name="connsiteY93" fmla="*/ 104 h 1085"/>
                <a:gd name="connsiteX94" fmla="*/ 2280 w 5810"/>
                <a:gd name="connsiteY94" fmla="*/ 122 h 1085"/>
                <a:gd name="connsiteX95" fmla="*/ 2222 w 5810"/>
                <a:gd name="connsiteY95" fmla="*/ 147 h 1085"/>
                <a:gd name="connsiteX96" fmla="*/ 2168 w 5810"/>
                <a:gd name="connsiteY96" fmla="*/ 180 h 1085"/>
                <a:gd name="connsiteX97" fmla="*/ 2117 w 5810"/>
                <a:gd name="connsiteY97" fmla="*/ 218 h 1085"/>
                <a:gd name="connsiteX98" fmla="*/ 2071 w 5810"/>
                <a:gd name="connsiteY98" fmla="*/ 261 h 1085"/>
                <a:gd name="connsiteX99" fmla="*/ 2026 w 5810"/>
                <a:gd name="connsiteY99" fmla="*/ 307 h 1085"/>
                <a:gd name="connsiteX100" fmla="*/ 1984 w 5810"/>
                <a:gd name="connsiteY100" fmla="*/ 359 h 1085"/>
                <a:gd name="connsiteX101" fmla="*/ 1945 w 5810"/>
                <a:gd name="connsiteY101" fmla="*/ 413 h 1085"/>
                <a:gd name="connsiteX102" fmla="*/ 1908 w 5810"/>
                <a:gd name="connsiteY102" fmla="*/ 467 h 1085"/>
                <a:gd name="connsiteX103" fmla="*/ 1871 w 5810"/>
                <a:gd name="connsiteY103" fmla="*/ 523 h 1085"/>
                <a:gd name="connsiteX104" fmla="*/ 1834 w 5810"/>
                <a:gd name="connsiteY104" fmla="*/ 581 h 1085"/>
                <a:gd name="connsiteX105" fmla="*/ 1799 w 5810"/>
                <a:gd name="connsiteY105" fmla="*/ 637 h 1085"/>
                <a:gd name="connsiteX106" fmla="*/ 1724 w 5810"/>
                <a:gd name="connsiteY106" fmla="*/ 749 h 1085"/>
                <a:gd name="connsiteX107" fmla="*/ 1685 w 5810"/>
                <a:gd name="connsiteY107" fmla="*/ 801 h 1085"/>
                <a:gd name="connsiteX108" fmla="*/ 1644 w 5810"/>
                <a:gd name="connsiteY108" fmla="*/ 850 h 1085"/>
                <a:gd name="connsiteX109" fmla="*/ 1600 w 5810"/>
                <a:gd name="connsiteY109" fmla="*/ 896 h 1085"/>
                <a:gd name="connsiteX110" fmla="*/ 1553 w 5810"/>
                <a:gd name="connsiteY110" fmla="*/ 937 h 1085"/>
                <a:gd name="connsiteX111" fmla="*/ 1503 w 5810"/>
                <a:gd name="connsiteY111" fmla="*/ 973 h 1085"/>
                <a:gd name="connsiteX112" fmla="*/ 1450 w 5810"/>
                <a:gd name="connsiteY112" fmla="*/ 1002 h 1085"/>
                <a:gd name="connsiteX113" fmla="*/ 1394 w 5810"/>
                <a:gd name="connsiteY113" fmla="*/ 1025 h 1085"/>
                <a:gd name="connsiteX114" fmla="*/ 1330 w 5810"/>
                <a:gd name="connsiteY114" fmla="*/ 1037 h 1085"/>
                <a:gd name="connsiteX115" fmla="*/ 1264 w 5810"/>
                <a:gd name="connsiteY115" fmla="*/ 1043 h 1085"/>
                <a:gd name="connsiteX116" fmla="*/ 1258 w 5810"/>
                <a:gd name="connsiteY116" fmla="*/ 1043 h 1085"/>
                <a:gd name="connsiteX117" fmla="*/ 1190 w 5810"/>
                <a:gd name="connsiteY117" fmla="*/ 1039 h 1085"/>
                <a:gd name="connsiteX118" fmla="*/ 1128 w 5810"/>
                <a:gd name="connsiteY118" fmla="*/ 1027 h 1085"/>
                <a:gd name="connsiteX119" fmla="*/ 1070 w 5810"/>
                <a:gd name="connsiteY119" fmla="*/ 1008 h 1085"/>
                <a:gd name="connsiteX120" fmla="*/ 1018 w 5810"/>
                <a:gd name="connsiteY120" fmla="*/ 983 h 1085"/>
                <a:gd name="connsiteX121" fmla="*/ 971 w 5810"/>
                <a:gd name="connsiteY121" fmla="*/ 952 h 1085"/>
                <a:gd name="connsiteX122" fmla="*/ 925 w 5810"/>
                <a:gd name="connsiteY122" fmla="*/ 915 h 1085"/>
                <a:gd name="connsiteX123" fmla="*/ 884 w 5810"/>
                <a:gd name="connsiteY123" fmla="*/ 873 h 1085"/>
                <a:gd name="connsiteX124" fmla="*/ 847 w 5810"/>
                <a:gd name="connsiteY124" fmla="*/ 828 h 1085"/>
                <a:gd name="connsiteX125" fmla="*/ 810 w 5810"/>
                <a:gd name="connsiteY125" fmla="*/ 780 h 1085"/>
                <a:gd name="connsiteX126" fmla="*/ 777 w 5810"/>
                <a:gd name="connsiteY126" fmla="*/ 728 h 1085"/>
                <a:gd name="connsiteX127" fmla="*/ 742 w 5810"/>
                <a:gd name="connsiteY127" fmla="*/ 674 h 1085"/>
                <a:gd name="connsiteX128" fmla="*/ 711 w 5810"/>
                <a:gd name="connsiteY128" fmla="*/ 618 h 1085"/>
                <a:gd name="connsiteX129" fmla="*/ 678 w 5810"/>
                <a:gd name="connsiteY129" fmla="*/ 560 h 1085"/>
                <a:gd name="connsiteX130" fmla="*/ 616 w 5810"/>
                <a:gd name="connsiteY130" fmla="*/ 448 h 1085"/>
                <a:gd name="connsiteX131" fmla="*/ 547 w 5810"/>
                <a:gd name="connsiteY131" fmla="*/ 340 h 1085"/>
                <a:gd name="connsiteX132" fmla="*/ 504 w 5810"/>
                <a:gd name="connsiteY132" fmla="*/ 284 h 1085"/>
                <a:gd name="connsiteX133" fmla="*/ 457 w 5810"/>
                <a:gd name="connsiteY133" fmla="*/ 239 h 1085"/>
                <a:gd name="connsiteX134" fmla="*/ 409 w 5810"/>
                <a:gd name="connsiteY134" fmla="*/ 199 h 1085"/>
                <a:gd name="connsiteX135" fmla="*/ 358 w 5810"/>
                <a:gd name="connsiteY135" fmla="*/ 168 h 1085"/>
                <a:gd name="connsiteX136" fmla="*/ 308 w 5810"/>
                <a:gd name="connsiteY136" fmla="*/ 145 h 1085"/>
                <a:gd name="connsiteX137" fmla="*/ 256 w 5810"/>
                <a:gd name="connsiteY137" fmla="*/ 127 h 1085"/>
                <a:gd name="connsiteX138" fmla="*/ 209 w 5810"/>
                <a:gd name="connsiteY138" fmla="*/ 112 h 1085"/>
                <a:gd name="connsiteX139" fmla="*/ 163 w 5810"/>
                <a:gd name="connsiteY139" fmla="*/ 104 h 1085"/>
                <a:gd name="connsiteX140" fmla="*/ 122 w 5810"/>
                <a:gd name="connsiteY140" fmla="*/ 100 h 1085"/>
                <a:gd name="connsiteX141" fmla="*/ 85 w 5810"/>
                <a:gd name="connsiteY141" fmla="*/ 95 h 1085"/>
                <a:gd name="connsiteX142" fmla="*/ 31 w 5810"/>
                <a:gd name="connsiteY142" fmla="*/ 95 h 1085"/>
                <a:gd name="connsiteX143" fmla="*/ 17 w 5810"/>
                <a:gd name="connsiteY143" fmla="*/ 98 h 1085"/>
                <a:gd name="connsiteX144" fmla="*/ 11 w 5810"/>
                <a:gd name="connsiteY144" fmla="*/ 98 h 1085"/>
                <a:gd name="connsiteX145" fmla="*/ 0 w 5810"/>
                <a:gd name="connsiteY145" fmla="*/ 13 h 1085"/>
                <a:gd name="connsiteX146" fmla="*/ 9 w 5810"/>
                <a:gd name="connsiteY146" fmla="*/ 13 h 1085"/>
                <a:gd name="connsiteX147" fmla="*/ 29 w 5810"/>
                <a:gd name="connsiteY147" fmla="*/ 10 h 1085"/>
                <a:gd name="connsiteX148" fmla="*/ 91 w 5810"/>
                <a:gd name="connsiteY148" fmla="*/ 10 h 1085"/>
                <a:gd name="connsiteX149" fmla="*/ 135 w 5810"/>
                <a:gd name="connsiteY149" fmla="*/ 13 h 1085"/>
                <a:gd name="connsiteX150" fmla="*/ 182 w 5810"/>
                <a:gd name="connsiteY150" fmla="*/ 19 h 1085"/>
                <a:gd name="connsiteX151" fmla="*/ 234 w 5810"/>
                <a:gd name="connsiteY151" fmla="*/ 29 h 1085"/>
                <a:gd name="connsiteX152" fmla="*/ 287 w 5810"/>
                <a:gd name="connsiteY152" fmla="*/ 46 h 1085"/>
                <a:gd name="connsiteX153" fmla="*/ 345 w 5810"/>
                <a:gd name="connsiteY153" fmla="*/ 66 h 1085"/>
                <a:gd name="connsiteX154" fmla="*/ 403 w 5810"/>
                <a:gd name="connsiteY154" fmla="*/ 93 h 1085"/>
                <a:gd name="connsiteX155" fmla="*/ 459 w 5810"/>
                <a:gd name="connsiteY155" fmla="*/ 131 h 1085"/>
                <a:gd name="connsiteX156" fmla="*/ 514 w 5810"/>
                <a:gd name="connsiteY156" fmla="*/ 174 h 1085"/>
                <a:gd name="connsiteX157" fmla="*/ 568 w 5810"/>
                <a:gd name="connsiteY157" fmla="*/ 228 h 1085"/>
                <a:gd name="connsiteX158" fmla="*/ 618 w 5810"/>
                <a:gd name="connsiteY158" fmla="*/ 292 h 1085"/>
                <a:gd name="connsiteX159" fmla="*/ 667 w 5810"/>
                <a:gd name="connsiteY159" fmla="*/ 367 h 1085"/>
                <a:gd name="connsiteX160" fmla="*/ 754 w 5810"/>
                <a:gd name="connsiteY160" fmla="*/ 516 h 1085"/>
                <a:gd name="connsiteX161" fmla="*/ 787 w 5810"/>
                <a:gd name="connsiteY161" fmla="*/ 575 h 1085"/>
                <a:gd name="connsiteX162" fmla="*/ 820 w 5810"/>
                <a:gd name="connsiteY162" fmla="*/ 631 h 1085"/>
                <a:gd name="connsiteX163" fmla="*/ 853 w 5810"/>
                <a:gd name="connsiteY163" fmla="*/ 684 h 1085"/>
                <a:gd name="connsiteX164" fmla="*/ 886 w 5810"/>
                <a:gd name="connsiteY164" fmla="*/ 736 h 1085"/>
                <a:gd name="connsiteX165" fmla="*/ 921 w 5810"/>
                <a:gd name="connsiteY165" fmla="*/ 782 h 1085"/>
                <a:gd name="connsiteX166" fmla="*/ 958 w 5810"/>
                <a:gd name="connsiteY166" fmla="*/ 825 h 1085"/>
                <a:gd name="connsiteX167" fmla="*/ 1000 w 5810"/>
                <a:gd name="connsiteY167" fmla="*/ 863 h 1085"/>
                <a:gd name="connsiteX168" fmla="*/ 1043 w 5810"/>
                <a:gd name="connsiteY168" fmla="*/ 894 h 1085"/>
                <a:gd name="connsiteX169" fmla="*/ 1090 w 5810"/>
                <a:gd name="connsiteY169" fmla="*/ 921 h 1085"/>
                <a:gd name="connsiteX170" fmla="*/ 1140 w 5810"/>
                <a:gd name="connsiteY170" fmla="*/ 939 h 1085"/>
                <a:gd name="connsiteX171" fmla="*/ 1196 w 5810"/>
                <a:gd name="connsiteY171" fmla="*/ 952 h 1085"/>
                <a:gd name="connsiteX172" fmla="*/ 1258 w 5810"/>
                <a:gd name="connsiteY172" fmla="*/ 956 h 1085"/>
                <a:gd name="connsiteX173" fmla="*/ 1264 w 5810"/>
                <a:gd name="connsiteY173" fmla="*/ 956 h 1085"/>
                <a:gd name="connsiteX174" fmla="*/ 1324 w 5810"/>
                <a:gd name="connsiteY174" fmla="*/ 950 h 1085"/>
                <a:gd name="connsiteX175" fmla="*/ 1380 w 5810"/>
                <a:gd name="connsiteY175" fmla="*/ 935 h 1085"/>
                <a:gd name="connsiteX176" fmla="*/ 1433 w 5810"/>
                <a:gd name="connsiteY176" fmla="*/ 913 h 1085"/>
                <a:gd name="connsiteX177" fmla="*/ 1481 w 5810"/>
                <a:gd name="connsiteY177" fmla="*/ 884 h 1085"/>
                <a:gd name="connsiteX178" fmla="*/ 1526 w 5810"/>
                <a:gd name="connsiteY178" fmla="*/ 846 h 1085"/>
                <a:gd name="connsiteX179" fmla="*/ 1569 w 5810"/>
                <a:gd name="connsiteY179" fmla="*/ 803 h 1085"/>
                <a:gd name="connsiteX180" fmla="*/ 1609 w 5810"/>
                <a:gd name="connsiteY180" fmla="*/ 755 h 1085"/>
                <a:gd name="connsiteX181" fmla="*/ 1648 w 5810"/>
                <a:gd name="connsiteY181" fmla="*/ 703 h 1085"/>
                <a:gd name="connsiteX182" fmla="*/ 1687 w 5810"/>
                <a:gd name="connsiteY182" fmla="*/ 649 h 1085"/>
                <a:gd name="connsiteX183" fmla="*/ 1799 w 5810"/>
                <a:gd name="connsiteY183" fmla="*/ 475 h 1085"/>
                <a:gd name="connsiteX184" fmla="*/ 1838 w 5810"/>
                <a:gd name="connsiteY184" fmla="*/ 415 h 1085"/>
                <a:gd name="connsiteX185" fmla="*/ 1879 w 5810"/>
                <a:gd name="connsiteY185" fmla="*/ 357 h 1085"/>
                <a:gd name="connsiteX186" fmla="*/ 1923 w 5810"/>
                <a:gd name="connsiteY186" fmla="*/ 299 h 1085"/>
                <a:gd name="connsiteX187" fmla="*/ 1968 w 5810"/>
                <a:gd name="connsiteY187" fmla="*/ 245 h 1085"/>
                <a:gd name="connsiteX188" fmla="*/ 2015 w 5810"/>
                <a:gd name="connsiteY188" fmla="*/ 193 h 1085"/>
                <a:gd name="connsiteX189" fmla="*/ 2069 w 5810"/>
                <a:gd name="connsiteY189" fmla="*/ 145 h 1085"/>
                <a:gd name="connsiteX190" fmla="*/ 2125 w 5810"/>
                <a:gd name="connsiteY190" fmla="*/ 104 h 1085"/>
                <a:gd name="connsiteX191" fmla="*/ 2187 w 5810"/>
                <a:gd name="connsiteY191" fmla="*/ 69 h 1085"/>
                <a:gd name="connsiteX192" fmla="*/ 2253 w 5810"/>
                <a:gd name="connsiteY192" fmla="*/ 39 h 1085"/>
                <a:gd name="connsiteX193" fmla="*/ 2325 w 5810"/>
                <a:gd name="connsiteY193" fmla="*/ 19 h 1085"/>
                <a:gd name="connsiteX194" fmla="*/ 2404 w 5810"/>
                <a:gd name="connsiteY194" fmla="*/ 6 h 1085"/>
                <a:gd name="connsiteX195" fmla="*/ 2474 w 5810"/>
                <a:gd name="connsiteY195" fmla="*/ 4 h 1085"/>
                <a:gd name="connsiteX196" fmla="*/ 2540 w 5810"/>
                <a:gd name="connsiteY196" fmla="*/ 13 h 1085"/>
                <a:gd name="connsiteX197" fmla="*/ 2600 w 5810"/>
                <a:gd name="connsiteY197" fmla="*/ 27 h 1085"/>
                <a:gd name="connsiteX198" fmla="*/ 2658 w 5810"/>
                <a:gd name="connsiteY198" fmla="*/ 50 h 1085"/>
                <a:gd name="connsiteX199" fmla="*/ 2711 w 5810"/>
                <a:gd name="connsiteY199" fmla="*/ 81 h 1085"/>
                <a:gd name="connsiteX200" fmla="*/ 2761 w 5810"/>
                <a:gd name="connsiteY200" fmla="*/ 116 h 1085"/>
                <a:gd name="connsiteX201" fmla="*/ 2806 w 5810"/>
                <a:gd name="connsiteY201" fmla="*/ 158 h 1085"/>
                <a:gd name="connsiteX202" fmla="*/ 2852 w 5810"/>
                <a:gd name="connsiteY202" fmla="*/ 203 h 1085"/>
                <a:gd name="connsiteX203" fmla="*/ 2893 w 5810"/>
                <a:gd name="connsiteY203" fmla="*/ 251 h 1085"/>
                <a:gd name="connsiteX204" fmla="*/ 2932 w 5810"/>
                <a:gd name="connsiteY204" fmla="*/ 303 h 1085"/>
                <a:gd name="connsiteX205" fmla="*/ 2969 w 5810"/>
                <a:gd name="connsiteY205" fmla="*/ 357 h 1085"/>
                <a:gd name="connsiteX206" fmla="*/ 3004 w 5810"/>
                <a:gd name="connsiteY206" fmla="*/ 413 h 1085"/>
                <a:gd name="connsiteX207" fmla="*/ 3039 w 5810"/>
                <a:gd name="connsiteY207" fmla="*/ 467 h 1085"/>
                <a:gd name="connsiteX208" fmla="*/ 3073 w 5810"/>
                <a:gd name="connsiteY208" fmla="*/ 523 h 1085"/>
                <a:gd name="connsiteX209" fmla="*/ 3110 w 5810"/>
                <a:gd name="connsiteY209" fmla="*/ 585 h 1085"/>
                <a:gd name="connsiteX210" fmla="*/ 3147 w 5810"/>
                <a:gd name="connsiteY210" fmla="*/ 643 h 1085"/>
                <a:gd name="connsiteX211" fmla="*/ 3186 w 5810"/>
                <a:gd name="connsiteY211" fmla="*/ 701 h 1085"/>
                <a:gd name="connsiteX212" fmla="*/ 3223 w 5810"/>
                <a:gd name="connsiteY212" fmla="*/ 755 h 1085"/>
                <a:gd name="connsiteX213" fmla="*/ 3265 w 5810"/>
                <a:gd name="connsiteY213" fmla="*/ 805 h 1085"/>
                <a:gd name="connsiteX214" fmla="*/ 3306 w 5810"/>
                <a:gd name="connsiteY214" fmla="*/ 848 h 1085"/>
                <a:gd name="connsiteX215" fmla="*/ 3349 w 5810"/>
                <a:gd name="connsiteY215" fmla="*/ 886 h 1085"/>
                <a:gd name="connsiteX216" fmla="*/ 3395 w 5810"/>
                <a:gd name="connsiteY216" fmla="*/ 917 h 1085"/>
                <a:gd name="connsiteX217" fmla="*/ 3444 w 5810"/>
                <a:gd name="connsiteY217" fmla="*/ 939 h 1085"/>
                <a:gd name="connsiteX218" fmla="*/ 3498 w 5810"/>
                <a:gd name="connsiteY218" fmla="*/ 952 h 1085"/>
                <a:gd name="connsiteX219" fmla="*/ 3554 w 5810"/>
                <a:gd name="connsiteY219" fmla="*/ 956 h 1085"/>
                <a:gd name="connsiteX220" fmla="*/ 3609 w 5810"/>
                <a:gd name="connsiteY220" fmla="*/ 950 h 1085"/>
                <a:gd name="connsiteX221" fmla="*/ 3659 w 5810"/>
                <a:gd name="connsiteY221" fmla="*/ 935 h 1085"/>
                <a:gd name="connsiteX222" fmla="*/ 3706 w 5810"/>
                <a:gd name="connsiteY222" fmla="*/ 915 h 1085"/>
                <a:gd name="connsiteX223" fmla="*/ 3750 w 5810"/>
                <a:gd name="connsiteY223" fmla="*/ 884 h 1085"/>
                <a:gd name="connsiteX224" fmla="*/ 3789 w 5810"/>
                <a:gd name="connsiteY224" fmla="*/ 848 h 1085"/>
                <a:gd name="connsiteX225" fmla="*/ 3826 w 5810"/>
                <a:gd name="connsiteY225" fmla="*/ 807 h 1085"/>
                <a:gd name="connsiteX226" fmla="*/ 3861 w 5810"/>
                <a:gd name="connsiteY226" fmla="*/ 759 h 1085"/>
                <a:gd name="connsiteX227" fmla="*/ 3894 w 5810"/>
                <a:gd name="connsiteY227" fmla="*/ 709 h 1085"/>
                <a:gd name="connsiteX228" fmla="*/ 3927 w 5810"/>
                <a:gd name="connsiteY228" fmla="*/ 655 h 1085"/>
                <a:gd name="connsiteX229" fmla="*/ 3960 w 5810"/>
                <a:gd name="connsiteY229" fmla="*/ 597 h 1085"/>
                <a:gd name="connsiteX230" fmla="*/ 3993 w 5810"/>
                <a:gd name="connsiteY230" fmla="*/ 537 h 1085"/>
                <a:gd name="connsiteX231" fmla="*/ 4022 w 5810"/>
                <a:gd name="connsiteY231" fmla="*/ 483 h 1085"/>
                <a:gd name="connsiteX232" fmla="*/ 4084 w 5810"/>
                <a:gd name="connsiteY232" fmla="*/ 375 h 1085"/>
                <a:gd name="connsiteX233" fmla="*/ 4154 w 5810"/>
                <a:gd name="connsiteY233" fmla="*/ 272 h 1085"/>
                <a:gd name="connsiteX234" fmla="*/ 4192 w 5810"/>
                <a:gd name="connsiteY234" fmla="*/ 224 h 1085"/>
                <a:gd name="connsiteX235" fmla="*/ 4233 w 5810"/>
                <a:gd name="connsiteY235" fmla="*/ 178 h 1085"/>
                <a:gd name="connsiteX236" fmla="*/ 4276 w 5810"/>
                <a:gd name="connsiteY236" fmla="*/ 137 h 1085"/>
                <a:gd name="connsiteX237" fmla="*/ 4324 w 5810"/>
                <a:gd name="connsiteY237" fmla="*/ 100 h 1085"/>
                <a:gd name="connsiteX238" fmla="*/ 4375 w 5810"/>
                <a:gd name="connsiteY238" fmla="*/ 66 h 1085"/>
                <a:gd name="connsiteX239" fmla="*/ 4433 w 5810"/>
                <a:gd name="connsiteY239" fmla="*/ 39 h 1085"/>
                <a:gd name="connsiteX240" fmla="*/ 4493 w 5810"/>
                <a:gd name="connsiteY240" fmla="*/ 19 h 1085"/>
                <a:gd name="connsiteX241" fmla="*/ 4559 w 5810"/>
                <a:gd name="connsiteY241" fmla="*/ 6 h 1085"/>
                <a:gd name="connsiteX242" fmla="*/ 4631 w 5810"/>
                <a:gd name="connsiteY242"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46 w 5810"/>
                <a:gd name="connsiteY32" fmla="*/ 1002 h 1085"/>
                <a:gd name="connsiteX33" fmla="*/ 5496 w 5810"/>
                <a:gd name="connsiteY33" fmla="*/ 971 h 1085"/>
                <a:gd name="connsiteX34" fmla="*/ 5092 w 5810"/>
                <a:gd name="connsiteY34" fmla="*/ 407 h 1085"/>
                <a:gd name="connsiteX35" fmla="*/ 5042 w 5810"/>
                <a:gd name="connsiteY35" fmla="*/ 336 h 1085"/>
                <a:gd name="connsiteX36" fmla="*/ 4993 w 5810"/>
                <a:gd name="connsiteY36" fmla="*/ 276 h 1085"/>
                <a:gd name="connsiteX37" fmla="*/ 4945 w 5810"/>
                <a:gd name="connsiteY37" fmla="*/ 228 h 1085"/>
                <a:gd name="connsiteX38" fmla="*/ 4900 w 5810"/>
                <a:gd name="connsiteY38" fmla="*/ 189 h 1085"/>
                <a:gd name="connsiteX39" fmla="*/ 4858 w 5810"/>
                <a:gd name="connsiteY39" fmla="*/ 158 h 1085"/>
                <a:gd name="connsiteX40" fmla="*/ 4819 w 5810"/>
                <a:gd name="connsiteY40" fmla="*/ 135 h 1085"/>
                <a:gd name="connsiteX41" fmla="*/ 4770 w 5810"/>
                <a:gd name="connsiteY41" fmla="*/ 112 h 1085"/>
                <a:gd name="connsiteX42" fmla="*/ 4726 w 5810"/>
                <a:gd name="connsiteY42" fmla="*/ 98 h 1085"/>
                <a:gd name="connsiteX43" fmla="*/ 4691 w 5810"/>
                <a:gd name="connsiteY43" fmla="*/ 89 h 1085"/>
                <a:gd name="connsiteX44" fmla="*/ 4662 w 5810"/>
                <a:gd name="connsiteY44" fmla="*/ 87 h 1085"/>
                <a:gd name="connsiteX45" fmla="*/ 4635 w 5810"/>
                <a:gd name="connsiteY45" fmla="*/ 87 h 1085"/>
                <a:gd name="connsiteX46" fmla="*/ 4569 w 5810"/>
                <a:gd name="connsiteY46" fmla="*/ 93 h 1085"/>
                <a:gd name="connsiteX47" fmla="*/ 4507 w 5810"/>
                <a:gd name="connsiteY47" fmla="*/ 106 h 1085"/>
                <a:gd name="connsiteX48" fmla="*/ 4452 w 5810"/>
                <a:gd name="connsiteY48" fmla="*/ 127 h 1085"/>
                <a:gd name="connsiteX49" fmla="*/ 4400 w 5810"/>
                <a:gd name="connsiteY49" fmla="*/ 154 h 1085"/>
                <a:gd name="connsiteX50" fmla="*/ 4353 w 5810"/>
                <a:gd name="connsiteY50" fmla="*/ 187 h 1085"/>
                <a:gd name="connsiteX51" fmla="*/ 4309 w 5810"/>
                <a:gd name="connsiteY51" fmla="*/ 224 h 1085"/>
                <a:gd name="connsiteX52" fmla="*/ 4270 w 5810"/>
                <a:gd name="connsiteY52" fmla="*/ 268 h 1085"/>
                <a:gd name="connsiteX53" fmla="*/ 4231 w 5810"/>
                <a:gd name="connsiteY53" fmla="*/ 313 h 1085"/>
                <a:gd name="connsiteX54" fmla="*/ 4196 w 5810"/>
                <a:gd name="connsiteY54" fmla="*/ 363 h 1085"/>
                <a:gd name="connsiteX55" fmla="*/ 4163 w 5810"/>
                <a:gd name="connsiteY55" fmla="*/ 415 h 1085"/>
                <a:gd name="connsiteX56" fmla="*/ 4101 w 5810"/>
                <a:gd name="connsiteY56" fmla="*/ 523 h 1085"/>
                <a:gd name="connsiteX57" fmla="*/ 4008 w 5810"/>
                <a:gd name="connsiteY57" fmla="*/ 691 h 1085"/>
                <a:gd name="connsiteX58" fmla="*/ 3975 w 5810"/>
                <a:gd name="connsiteY58" fmla="*/ 747 h 1085"/>
                <a:gd name="connsiteX59" fmla="*/ 3940 w 5810"/>
                <a:gd name="connsiteY59" fmla="*/ 798 h 1085"/>
                <a:gd name="connsiteX60" fmla="*/ 3905 w 5810"/>
                <a:gd name="connsiteY60" fmla="*/ 848 h 1085"/>
                <a:gd name="connsiteX61" fmla="*/ 3865 w 5810"/>
                <a:gd name="connsiteY61" fmla="*/ 894 h 1085"/>
                <a:gd name="connsiteX62" fmla="*/ 3824 w 5810"/>
                <a:gd name="connsiteY62" fmla="*/ 935 h 1085"/>
                <a:gd name="connsiteX63" fmla="*/ 3779 w 5810"/>
                <a:gd name="connsiteY63" fmla="*/ 971 h 1085"/>
                <a:gd name="connsiteX64" fmla="*/ 3729 w 5810"/>
                <a:gd name="connsiteY64" fmla="*/ 1000 h 1085"/>
                <a:gd name="connsiteX65" fmla="*/ 3677 w 5810"/>
                <a:gd name="connsiteY65" fmla="*/ 1022 h 1085"/>
                <a:gd name="connsiteX66" fmla="*/ 3620 w 5810"/>
                <a:gd name="connsiteY66" fmla="*/ 1037 h 1085"/>
                <a:gd name="connsiteX67" fmla="*/ 3556 w 5810"/>
                <a:gd name="connsiteY67" fmla="*/ 1043 h 1085"/>
                <a:gd name="connsiteX68" fmla="*/ 3547 w 5810"/>
                <a:gd name="connsiteY68" fmla="*/ 1043 h 1085"/>
                <a:gd name="connsiteX69" fmla="*/ 3485 w 5810"/>
                <a:gd name="connsiteY69" fmla="*/ 1039 h 1085"/>
                <a:gd name="connsiteX70" fmla="*/ 3426 w 5810"/>
                <a:gd name="connsiteY70" fmla="*/ 1025 h 1085"/>
                <a:gd name="connsiteX71" fmla="*/ 3372 w 5810"/>
                <a:gd name="connsiteY71" fmla="*/ 1002 h 1085"/>
                <a:gd name="connsiteX72" fmla="*/ 3320 w 5810"/>
                <a:gd name="connsiteY72" fmla="*/ 973 h 1085"/>
                <a:gd name="connsiteX73" fmla="*/ 3273 w 5810"/>
                <a:gd name="connsiteY73" fmla="*/ 935 h 1085"/>
                <a:gd name="connsiteX74" fmla="*/ 3229 w 5810"/>
                <a:gd name="connsiteY74" fmla="*/ 894 h 1085"/>
                <a:gd name="connsiteX75" fmla="*/ 3186 w 5810"/>
                <a:gd name="connsiteY75" fmla="*/ 846 h 1085"/>
                <a:gd name="connsiteX76" fmla="*/ 3147 w 5810"/>
                <a:gd name="connsiteY76" fmla="*/ 796 h 1085"/>
                <a:gd name="connsiteX77" fmla="*/ 3108 w 5810"/>
                <a:gd name="connsiteY77" fmla="*/ 740 h 1085"/>
                <a:gd name="connsiteX78" fmla="*/ 3070 w 5810"/>
                <a:gd name="connsiteY78" fmla="*/ 684 h 1085"/>
                <a:gd name="connsiteX79" fmla="*/ 2965 w 5810"/>
                <a:gd name="connsiteY79" fmla="*/ 510 h 1085"/>
                <a:gd name="connsiteX80" fmla="*/ 2928 w 5810"/>
                <a:gd name="connsiteY80" fmla="*/ 452 h 1085"/>
                <a:gd name="connsiteX81" fmla="*/ 2891 w 5810"/>
                <a:gd name="connsiteY81" fmla="*/ 396 h 1085"/>
                <a:gd name="connsiteX82" fmla="*/ 2854 w 5810"/>
                <a:gd name="connsiteY82" fmla="*/ 342 h 1085"/>
                <a:gd name="connsiteX83" fmla="*/ 2814 w 5810"/>
                <a:gd name="connsiteY83" fmla="*/ 292 h 1085"/>
                <a:gd name="connsiteX84" fmla="*/ 2773 w 5810"/>
                <a:gd name="connsiteY84" fmla="*/ 247 h 1085"/>
                <a:gd name="connsiteX85" fmla="*/ 2732 w 5810"/>
                <a:gd name="connsiteY85" fmla="*/ 205 h 1085"/>
                <a:gd name="connsiteX86" fmla="*/ 2686 w 5810"/>
                <a:gd name="connsiteY86" fmla="*/ 168 h 1085"/>
                <a:gd name="connsiteX87" fmla="*/ 2639 w 5810"/>
                <a:gd name="connsiteY87" fmla="*/ 139 h 1085"/>
                <a:gd name="connsiteX88" fmla="*/ 2587 w 5810"/>
                <a:gd name="connsiteY88" fmla="*/ 116 h 1085"/>
                <a:gd name="connsiteX89" fmla="*/ 2532 w 5810"/>
                <a:gd name="connsiteY89" fmla="*/ 100 h 1085"/>
                <a:gd name="connsiteX90" fmla="*/ 2474 w 5810"/>
                <a:gd name="connsiteY90" fmla="*/ 91 h 1085"/>
                <a:gd name="connsiteX91" fmla="*/ 2410 w 5810"/>
                <a:gd name="connsiteY91" fmla="*/ 93 h 1085"/>
                <a:gd name="connsiteX92" fmla="*/ 2342 w 5810"/>
                <a:gd name="connsiteY92" fmla="*/ 104 h 1085"/>
                <a:gd name="connsiteX93" fmla="*/ 2280 w 5810"/>
                <a:gd name="connsiteY93" fmla="*/ 122 h 1085"/>
                <a:gd name="connsiteX94" fmla="*/ 2222 w 5810"/>
                <a:gd name="connsiteY94" fmla="*/ 147 h 1085"/>
                <a:gd name="connsiteX95" fmla="*/ 2168 w 5810"/>
                <a:gd name="connsiteY95" fmla="*/ 180 h 1085"/>
                <a:gd name="connsiteX96" fmla="*/ 2117 w 5810"/>
                <a:gd name="connsiteY96" fmla="*/ 218 h 1085"/>
                <a:gd name="connsiteX97" fmla="*/ 2071 w 5810"/>
                <a:gd name="connsiteY97" fmla="*/ 261 h 1085"/>
                <a:gd name="connsiteX98" fmla="*/ 2026 w 5810"/>
                <a:gd name="connsiteY98" fmla="*/ 307 h 1085"/>
                <a:gd name="connsiteX99" fmla="*/ 1984 w 5810"/>
                <a:gd name="connsiteY99" fmla="*/ 359 h 1085"/>
                <a:gd name="connsiteX100" fmla="*/ 1945 w 5810"/>
                <a:gd name="connsiteY100" fmla="*/ 413 h 1085"/>
                <a:gd name="connsiteX101" fmla="*/ 1908 w 5810"/>
                <a:gd name="connsiteY101" fmla="*/ 467 h 1085"/>
                <a:gd name="connsiteX102" fmla="*/ 1871 w 5810"/>
                <a:gd name="connsiteY102" fmla="*/ 523 h 1085"/>
                <a:gd name="connsiteX103" fmla="*/ 1834 w 5810"/>
                <a:gd name="connsiteY103" fmla="*/ 581 h 1085"/>
                <a:gd name="connsiteX104" fmla="*/ 1799 w 5810"/>
                <a:gd name="connsiteY104" fmla="*/ 637 h 1085"/>
                <a:gd name="connsiteX105" fmla="*/ 1724 w 5810"/>
                <a:gd name="connsiteY105" fmla="*/ 749 h 1085"/>
                <a:gd name="connsiteX106" fmla="*/ 1685 w 5810"/>
                <a:gd name="connsiteY106" fmla="*/ 801 h 1085"/>
                <a:gd name="connsiteX107" fmla="*/ 1644 w 5810"/>
                <a:gd name="connsiteY107" fmla="*/ 850 h 1085"/>
                <a:gd name="connsiteX108" fmla="*/ 1600 w 5810"/>
                <a:gd name="connsiteY108" fmla="*/ 896 h 1085"/>
                <a:gd name="connsiteX109" fmla="*/ 1553 w 5810"/>
                <a:gd name="connsiteY109" fmla="*/ 937 h 1085"/>
                <a:gd name="connsiteX110" fmla="*/ 1503 w 5810"/>
                <a:gd name="connsiteY110" fmla="*/ 973 h 1085"/>
                <a:gd name="connsiteX111" fmla="*/ 1450 w 5810"/>
                <a:gd name="connsiteY111" fmla="*/ 1002 h 1085"/>
                <a:gd name="connsiteX112" fmla="*/ 1394 w 5810"/>
                <a:gd name="connsiteY112" fmla="*/ 1025 h 1085"/>
                <a:gd name="connsiteX113" fmla="*/ 1330 w 5810"/>
                <a:gd name="connsiteY113" fmla="*/ 1037 h 1085"/>
                <a:gd name="connsiteX114" fmla="*/ 1264 w 5810"/>
                <a:gd name="connsiteY114" fmla="*/ 1043 h 1085"/>
                <a:gd name="connsiteX115" fmla="*/ 1258 w 5810"/>
                <a:gd name="connsiteY115" fmla="*/ 1043 h 1085"/>
                <a:gd name="connsiteX116" fmla="*/ 1190 w 5810"/>
                <a:gd name="connsiteY116" fmla="*/ 1039 h 1085"/>
                <a:gd name="connsiteX117" fmla="*/ 1128 w 5810"/>
                <a:gd name="connsiteY117" fmla="*/ 1027 h 1085"/>
                <a:gd name="connsiteX118" fmla="*/ 1070 w 5810"/>
                <a:gd name="connsiteY118" fmla="*/ 1008 h 1085"/>
                <a:gd name="connsiteX119" fmla="*/ 1018 w 5810"/>
                <a:gd name="connsiteY119" fmla="*/ 983 h 1085"/>
                <a:gd name="connsiteX120" fmla="*/ 971 w 5810"/>
                <a:gd name="connsiteY120" fmla="*/ 952 h 1085"/>
                <a:gd name="connsiteX121" fmla="*/ 925 w 5810"/>
                <a:gd name="connsiteY121" fmla="*/ 915 h 1085"/>
                <a:gd name="connsiteX122" fmla="*/ 884 w 5810"/>
                <a:gd name="connsiteY122" fmla="*/ 873 h 1085"/>
                <a:gd name="connsiteX123" fmla="*/ 847 w 5810"/>
                <a:gd name="connsiteY123" fmla="*/ 828 h 1085"/>
                <a:gd name="connsiteX124" fmla="*/ 810 w 5810"/>
                <a:gd name="connsiteY124" fmla="*/ 780 h 1085"/>
                <a:gd name="connsiteX125" fmla="*/ 777 w 5810"/>
                <a:gd name="connsiteY125" fmla="*/ 728 h 1085"/>
                <a:gd name="connsiteX126" fmla="*/ 742 w 5810"/>
                <a:gd name="connsiteY126" fmla="*/ 674 h 1085"/>
                <a:gd name="connsiteX127" fmla="*/ 711 w 5810"/>
                <a:gd name="connsiteY127" fmla="*/ 618 h 1085"/>
                <a:gd name="connsiteX128" fmla="*/ 678 w 5810"/>
                <a:gd name="connsiteY128" fmla="*/ 560 h 1085"/>
                <a:gd name="connsiteX129" fmla="*/ 616 w 5810"/>
                <a:gd name="connsiteY129" fmla="*/ 448 h 1085"/>
                <a:gd name="connsiteX130" fmla="*/ 547 w 5810"/>
                <a:gd name="connsiteY130" fmla="*/ 340 h 1085"/>
                <a:gd name="connsiteX131" fmla="*/ 504 w 5810"/>
                <a:gd name="connsiteY131" fmla="*/ 284 h 1085"/>
                <a:gd name="connsiteX132" fmla="*/ 457 w 5810"/>
                <a:gd name="connsiteY132" fmla="*/ 239 h 1085"/>
                <a:gd name="connsiteX133" fmla="*/ 409 w 5810"/>
                <a:gd name="connsiteY133" fmla="*/ 199 h 1085"/>
                <a:gd name="connsiteX134" fmla="*/ 358 w 5810"/>
                <a:gd name="connsiteY134" fmla="*/ 168 h 1085"/>
                <a:gd name="connsiteX135" fmla="*/ 308 w 5810"/>
                <a:gd name="connsiteY135" fmla="*/ 145 h 1085"/>
                <a:gd name="connsiteX136" fmla="*/ 256 w 5810"/>
                <a:gd name="connsiteY136" fmla="*/ 127 h 1085"/>
                <a:gd name="connsiteX137" fmla="*/ 209 w 5810"/>
                <a:gd name="connsiteY137" fmla="*/ 112 h 1085"/>
                <a:gd name="connsiteX138" fmla="*/ 163 w 5810"/>
                <a:gd name="connsiteY138" fmla="*/ 104 h 1085"/>
                <a:gd name="connsiteX139" fmla="*/ 122 w 5810"/>
                <a:gd name="connsiteY139" fmla="*/ 100 h 1085"/>
                <a:gd name="connsiteX140" fmla="*/ 85 w 5810"/>
                <a:gd name="connsiteY140" fmla="*/ 95 h 1085"/>
                <a:gd name="connsiteX141" fmla="*/ 31 w 5810"/>
                <a:gd name="connsiteY141" fmla="*/ 95 h 1085"/>
                <a:gd name="connsiteX142" fmla="*/ 17 w 5810"/>
                <a:gd name="connsiteY142" fmla="*/ 98 h 1085"/>
                <a:gd name="connsiteX143" fmla="*/ 11 w 5810"/>
                <a:gd name="connsiteY143" fmla="*/ 98 h 1085"/>
                <a:gd name="connsiteX144" fmla="*/ 0 w 5810"/>
                <a:gd name="connsiteY144" fmla="*/ 13 h 1085"/>
                <a:gd name="connsiteX145" fmla="*/ 9 w 5810"/>
                <a:gd name="connsiteY145" fmla="*/ 13 h 1085"/>
                <a:gd name="connsiteX146" fmla="*/ 29 w 5810"/>
                <a:gd name="connsiteY146" fmla="*/ 10 h 1085"/>
                <a:gd name="connsiteX147" fmla="*/ 91 w 5810"/>
                <a:gd name="connsiteY147" fmla="*/ 10 h 1085"/>
                <a:gd name="connsiteX148" fmla="*/ 135 w 5810"/>
                <a:gd name="connsiteY148" fmla="*/ 13 h 1085"/>
                <a:gd name="connsiteX149" fmla="*/ 182 w 5810"/>
                <a:gd name="connsiteY149" fmla="*/ 19 h 1085"/>
                <a:gd name="connsiteX150" fmla="*/ 234 w 5810"/>
                <a:gd name="connsiteY150" fmla="*/ 29 h 1085"/>
                <a:gd name="connsiteX151" fmla="*/ 287 w 5810"/>
                <a:gd name="connsiteY151" fmla="*/ 46 h 1085"/>
                <a:gd name="connsiteX152" fmla="*/ 345 w 5810"/>
                <a:gd name="connsiteY152" fmla="*/ 66 h 1085"/>
                <a:gd name="connsiteX153" fmla="*/ 403 w 5810"/>
                <a:gd name="connsiteY153" fmla="*/ 93 h 1085"/>
                <a:gd name="connsiteX154" fmla="*/ 459 w 5810"/>
                <a:gd name="connsiteY154" fmla="*/ 131 h 1085"/>
                <a:gd name="connsiteX155" fmla="*/ 514 w 5810"/>
                <a:gd name="connsiteY155" fmla="*/ 174 h 1085"/>
                <a:gd name="connsiteX156" fmla="*/ 568 w 5810"/>
                <a:gd name="connsiteY156" fmla="*/ 228 h 1085"/>
                <a:gd name="connsiteX157" fmla="*/ 618 w 5810"/>
                <a:gd name="connsiteY157" fmla="*/ 292 h 1085"/>
                <a:gd name="connsiteX158" fmla="*/ 667 w 5810"/>
                <a:gd name="connsiteY158" fmla="*/ 367 h 1085"/>
                <a:gd name="connsiteX159" fmla="*/ 754 w 5810"/>
                <a:gd name="connsiteY159" fmla="*/ 516 h 1085"/>
                <a:gd name="connsiteX160" fmla="*/ 787 w 5810"/>
                <a:gd name="connsiteY160" fmla="*/ 575 h 1085"/>
                <a:gd name="connsiteX161" fmla="*/ 820 w 5810"/>
                <a:gd name="connsiteY161" fmla="*/ 631 h 1085"/>
                <a:gd name="connsiteX162" fmla="*/ 853 w 5810"/>
                <a:gd name="connsiteY162" fmla="*/ 684 h 1085"/>
                <a:gd name="connsiteX163" fmla="*/ 886 w 5810"/>
                <a:gd name="connsiteY163" fmla="*/ 736 h 1085"/>
                <a:gd name="connsiteX164" fmla="*/ 921 w 5810"/>
                <a:gd name="connsiteY164" fmla="*/ 782 h 1085"/>
                <a:gd name="connsiteX165" fmla="*/ 958 w 5810"/>
                <a:gd name="connsiteY165" fmla="*/ 825 h 1085"/>
                <a:gd name="connsiteX166" fmla="*/ 1000 w 5810"/>
                <a:gd name="connsiteY166" fmla="*/ 863 h 1085"/>
                <a:gd name="connsiteX167" fmla="*/ 1043 w 5810"/>
                <a:gd name="connsiteY167" fmla="*/ 894 h 1085"/>
                <a:gd name="connsiteX168" fmla="*/ 1090 w 5810"/>
                <a:gd name="connsiteY168" fmla="*/ 921 h 1085"/>
                <a:gd name="connsiteX169" fmla="*/ 1140 w 5810"/>
                <a:gd name="connsiteY169" fmla="*/ 939 h 1085"/>
                <a:gd name="connsiteX170" fmla="*/ 1196 w 5810"/>
                <a:gd name="connsiteY170" fmla="*/ 952 h 1085"/>
                <a:gd name="connsiteX171" fmla="*/ 1258 w 5810"/>
                <a:gd name="connsiteY171" fmla="*/ 956 h 1085"/>
                <a:gd name="connsiteX172" fmla="*/ 1264 w 5810"/>
                <a:gd name="connsiteY172" fmla="*/ 956 h 1085"/>
                <a:gd name="connsiteX173" fmla="*/ 1324 w 5810"/>
                <a:gd name="connsiteY173" fmla="*/ 950 h 1085"/>
                <a:gd name="connsiteX174" fmla="*/ 1380 w 5810"/>
                <a:gd name="connsiteY174" fmla="*/ 935 h 1085"/>
                <a:gd name="connsiteX175" fmla="*/ 1433 w 5810"/>
                <a:gd name="connsiteY175" fmla="*/ 913 h 1085"/>
                <a:gd name="connsiteX176" fmla="*/ 1481 w 5810"/>
                <a:gd name="connsiteY176" fmla="*/ 884 h 1085"/>
                <a:gd name="connsiteX177" fmla="*/ 1526 w 5810"/>
                <a:gd name="connsiteY177" fmla="*/ 846 h 1085"/>
                <a:gd name="connsiteX178" fmla="*/ 1569 w 5810"/>
                <a:gd name="connsiteY178" fmla="*/ 803 h 1085"/>
                <a:gd name="connsiteX179" fmla="*/ 1609 w 5810"/>
                <a:gd name="connsiteY179" fmla="*/ 755 h 1085"/>
                <a:gd name="connsiteX180" fmla="*/ 1648 w 5810"/>
                <a:gd name="connsiteY180" fmla="*/ 703 h 1085"/>
                <a:gd name="connsiteX181" fmla="*/ 1687 w 5810"/>
                <a:gd name="connsiteY181" fmla="*/ 649 h 1085"/>
                <a:gd name="connsiteX182" fmla="*/ 1799 w 5810"/>
                <a:gd name="connsiteY182" fmla="*/ 475 h 1085"/>
                <a:gd name="connsiteX183" fmla="*/ 1838 w 5810"/>
                <a:gd name="connsiteY183" fmla="*/ 415 h 1085"/>
                <a:gd name="connsiteX184" fmla="*/ 1879 w 5810"/>
                <a:gd name="connsiteY184" fmla="*/ 357 h 1085"/>
                <a:gd name="connsiteX185" fmla="*/ 1923 w 5810"/>
                <a:gd name="connsiteY185" fmla="*/ 299 h 1085"/>
                <a:gd name="connsiteX186" fmla="*/ 1968 w 5810"/>
                <a:gd name="connsiteY186" fmla="*/ 245 h 1085"/>
                <a:gd name="connsiteX187" fmla="*/ 2015 w 5810"/>
                <a:gd name="connsiteY187" fmla="*/ 193 h 1085"/>
                <a:gd name="connsiteX188" fmla="*/ 2069 w 5810"/>
                <a:gd name="connsiteY188" fmla="*/ 145 h 1085"/>
                <a:gd name="connsiteX189" fmla="*/ 2125 w 5810"/>
                <a:gd name="connsiteY189" fmla="*/ 104 h 1085"/>
                <a:gd name="connsiteX190" fmla="*/ 2187 w 5810"/>
                <a:gd name="connsiteY190" fmla="*/ 69 h 1085"/>
                <a:gd name="connsiteX191" fmla="*/ 2253 w 5810"/>
                <a:gd name="connsiteY191" fmla="*/ 39 h 1085"/>
                <a:gd name="connsiteX192" fmla="*/ 2325 w 5810"/>
                <a:gd name="connsiteY192" fmla="*/ 19 h 1085"/>
                <a:gd name="connsiteX193" fmla="*/ 2404 w 5810"/>
                <a:gd name="connsiteY193" fmla="*/ 6 h 1085"/>
                <a:gd name="connsiteX194" fmla="*/ 2474 w 5810"/>
                <a:gd name="connsiteY194" fmla="*/ 4 h 1085"/>
                <a:gd name="connsiteX195" fmla="*/ 2540 w 5810"/>
                <a:gd name="connsiteY195" fmla="*/ 13 h 1085"/>
                <a:gd name="connsiteX196" fmla="*/ 2600 w 5810"/>
                <a:gd name="connsiteY196" fmla="*/ 27 h 1085"/>
                <a:gd name="connsiteX197" fmla="*/ 2658 w 5810"/>
                <a:gd name="connsiteY197" fmla="*/ 50 h 1085"/>
                <a:gd name="connsiteX198" fmla="*/ 2711 w 5810"/>
                <a:gd name="connsiteY198" fmla="*/ 81 h 1085"/>
                <a:gd name="connsiteX199" fmla="*/ 2761 w 5810"/>
                <a:gd name="connsiteY199" fmla="*/ 116 h 1085"/>
                <a:gd name="connsiteX200" fmla="*/ 2806 w 5810"/>
                <a:gd name="connsiteY200" fmla="*/ 158 h 1085"/>
                <a:gd name="connsiteX201" fmla="*/ 2852 w 5810"/>
                <a:gd name="connsiteY201" fmla="*/ 203 h 1085"/>
                <a:gd name="connsiteX202" fmla="*/ 2893 w 5810"/>
                <a:gd name="connsiteY202" fmla="*/ 251 h 1085"/>
                <a:gd name="connsiteX203" fmla="*/ 2932 w 5810"/>
                <a:gd name="connsiteY203" fmla="*/ 303 h 1085"/>
                <a:gd name="connsiteX204" fmla="*/ 2969 w 5810"/>
                <a:gd name="connsiteY204" fmla="*/ 357 h 1085"/>
                <a:gd name="connsiteX205" fmla="*/ 3004 w 5810"/>
                <a:gd name="connsiteY205" fmla="*/ 413 h 1085"/>
                <a:gd name="connsiteX206" fmla="*/ 3039 w 5810"/>
                <a:gd name="connsiteY206" fmla="*/ 467 h 1085"/>
                <a:gd name="connsiteX207" fmla="*/ 3073 w 5810"/>
                <a:gd name="connsiteY207" fmla="*/ 523 h 1085"/>
                <a:gd name="connsiteX208" fmla="*/ 3110 w 5810"/>
                <a:gd name="connsiteY208" fmla="*/ 585 h 1085"/>
                <a:gd name="connsiteX209" fmla="*/ 3147 w 5810"/>
                <a:gd name="connsiteY209" fmla="*/ 643 h 1085"/>
                <a:gd name="connsiteX210" fmla="*/ 3186 w 5810"/>
                <a:gd name="connsiteY210" fmla="*/ 701 h 1085"/>
                <a:gd name="connsiteX211" fmla="*/ 3223 w 5810"/>
                <a:gd name="connsiteY211" fmla="*/ 755 h 1085"/>
                <a:gd name="connsiteX212" fmla="*/ 3265 w 5810"/>
                <a:gd name="connsiteY212" fmla="*/ 805 h 1085"/>
                <a:gd name="connsiteX213" fmla="*/ 3306 w 5810"/>
                <a:gd name="connsiteY213" fmla="*/ 848 h 1085"/>
                <a:gd name="connsiteX214" fmla="*/ 3349 w 5810"/>
                <a:gd name="connsiteY214" fmla="*/ 886 h 1085"/>
                <a:gd name="connsiteX215" fmla="*/ 3395 w 5810"/>
                <a:gd name="connsiteY215" fmla="*/ 917 h 1085"/>
                <a:gd name="connsiteX216" fmla="*/ 3444 w 5810"/>
                <a:gd name="connsiteY216" fmla="*/ 939 h 1085"/>
                <a:gd name="connsiteX217" fmla="*/ 3498 w 5810"/>
                <a:gd name="connsiteY217" fmla="*/ 952 h 1085"/>
                <a:gd name="connsiteX218" fmla="*/ 3554 w 5810"/>
                <a:gd name="connsiteY218" fmla="*/ 956 h 1085"/>
                <a:gd name="connsiteX219" fmla="*/ 3609 w 5810"/>
                <a:gd name="connsiteY219" fmla="*/ 950 h 1085"/>
                <a:gd name="connsiteX220" fmla="*/ 3659 w 5810"/>
                <a:gd name="connsiteY220" fmla="*/ 935 h 1085"/>
                <a:gd name="connsiteX221" fmla="*/ 3706 w 5810"/>
                <a:gd name="connsiteY221" fmla="*/ 915 h 1085"/>
                <a:gd name="connsiteX222" fmla="*/ 3750 w 5810"/>
                <a:gd name="connsiteY222" fmla="*/ 884 h 1085"/>
                <a:gd name="connsiteX223" fmla="*/ 3789 w 5810"/>
                <a:gd name="connsiteY223" fmla="*/ 848 h 1085"/>
                <a:gd name="connsiteX224" fmla="*/ 3826 w 5810"/>
                <a:gd name="connsiteY224" fmla="*/ 807 h 1085"/>
                <a:gd name="connsiteX225" fmla="*/ 3861 w 5810"/>
                <a:gd name="connsiteY225" fmla="*/ 759 h 1085"/>
                <a:gd name="connsiteX226" fmla="*/ 3894 w 5810"/>
                <a:gd name="connsiteY226" fmla="*/ 709 h 1085"/>
                <a:gd name="connsiteX227" fmla="*/ 3927 w 5810"/>
                <a:gd name="connsiteY227" fmla="*/ 655 h 1085"/>
                <a:gd name="connsiteX228" fmla="*/ 3960 w 5810"/>
                <a:gd name="connsiteY228" fmla="*/ 597 h 1085"/>
                <a:gd name="connsiteX229" fmla="*/ 3993 w 5810"/>
                <a:gd name="connsiteY229" fmla="*/ 537 h 1085"/>
                <a:gd name="connsiteX230" fmla="*/ 4022 w 5810"/>
                <a:gd name="connsiteY230" fmla="*/ 483 h 1085"/>
                <a:gd name="connsiteX231" fmla="*/ 4084 w 5810"/>
                <a:gd name="connsiteY231" fmla="*/ 375 h 1085"/>
                <a:gd name="connsiteX232" fmla="*/ 4154 w 5810"/>
                <a:gd name="connsiteY232" fmla="*/ 272 h 1085"/>
                <a:gd name="connsiteX233" fmla="*/ 4192 w 5810"/>
                <a:gd name="connsiteY233" fmla="*/ 224 h 1085"/>
                <a:gd name="connsiteX234" fmla="*/ 4233 w 5810"/>
                <a:gd name="connsiteY234" fmla="*/ 178 h 1085"/>
                <a:gd name="connsiteX235" fmla="*/ 4276 w 5810"/>
                <a:gd name="connsiteY235" fmla="*/ 137 h 1085"/>
                <a:gd name="connsiteX236" fmla="*/ 4324 w 5810"/>
                <a:gd name="connsiteY236" fmla="*/ 100 h 1085"/>
                <a:gd name="connsiteX237" fmla="*/ 4375 w 5810"/>
                <a:gd name="connsiteY237" fmla="*/ 66 h 1085"/>
                <a:gd name="connsiteX238" fmla="*/ 4433 w 5810"/>
                <a:gd name="connsiteY238" fmla="*/ 39 h 1085"/>
                <a:gd name="connsiteX239" fmla="*/ 4493 w 5810"/>
                <a:gd name="connsiteY239" fmla="*/ 19 h 1085"/>
                <a:gd name="connsiteX240" fmla="*/ 4559 w 5810"/>
                <a:gd name="connsiteY240" fmla="*/ 6 h 1085"/>
                <a:gd name="connsiteX241" fmla="*/ 4631 w 5810"/>
                <a:gd name="connsiteY241"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164 w 5810"/>
                <a:gd name="connsiteY12" fmla="*/ 361 h 1085"/>
                <a:gd name="connsiteX13" fmla="*/ 5216 w 5810"/>
                <a:gd name="connsiteY13" fmla="*/ 448 h 1085"/>
                <a:gd name="connsiteX14" fmla="*/ 5267 w 5810"/>
                <a:gd name="connsiteY14" fmla="*/ 548 h 1085"/>
                <a:gd name="connsiteX15" fmla="*/ 5313 w 5810"/>
                <a:gd name="connsiteY15" fmla="*/ 633 h 1085"/>
                <a:gd name="connsiteX16" fmla="*/ 5358 w 5810"/>
                <a:gd name="connsiteY16" fmla="*/ 707 h 1085"/>
                <a:gd name="connsiteX17" fmla="*/ 5408 w 5810"/>
                <a:gd name="connsiteY17" fmla="*/ 769 h 1085"/>
                <a:gd name="connsiteX18" fmla="*/ 5455 w 5810"/>
                <a:gd name="connsiteY18" fmla="*/ 821 h 1085"/>
                <a:gd name="connsiteX19" fmla="*/ 5503 w 5810"/>
                <a:gd name="connsiteY19" fmla="*/ 865 h 1085"/>
                <a:gd name="connsiteX20" fmla="*/ 5550 w 5810"/>
                <a:gd name="connsiteY20" fmla="*/ 900 h 1085"/>
                <a:gd name="connsiteX21" fmla="*/ 5593 w 5810"/>
                <a:gd name="connsiteY21" fmla="*/ 927 h 1085"/>
                <a:gd name="connsiteX22" fmla="*/ 5637 w 5810"/>
                <a:gd name="connsiteY22" fmla="*/ 948 h 1085"/>
                <a:gd name="connsiteX23" fmla="*/ 5676 w 5810"/>
                <a:gd name="connsiteY23" fmla="*/ 962 h 1085"/>
                <a:gd name="connsiteX24" fmla="*/ 5711 w 5810"/>
                <a:gd name="connsiteY24" fmla="*/ 973 h 1085"/>
                <a:gd name="connsiteX25" fmla="*/ 5742 w 5810"/>
                <a:gd name="connsiteY25" fmla="*/ 981 h 1085"/>
                <a:gd name="connsiteX26" fmla="*/ 5767 w 5810"/>
                <a:gd name="connsiteY26" fmla="*/ 983 h 1085"/>
                <a:gd name="connsiteX27" fmla="*/ 5785 w 5810"/>
                <a:gd name="connsiteY27" fmla="*/ 985 h 1085"/>
                <a:gd name="connsiteX28" fmla="*/ 5802 w 5810"/>
                <a:gd name="connsiteY28" fmla="*/ 985 h 1085"/>
                <a:gd name="connsiteX29" fmla="*/ 5810 w 5810"/>
                <a:gd name="connsiteY29" fmla="*/ 1072 h 1085"/>
                <a:gd name="connsiteX30" fmla="*/ 5717 w 5810"/>
                <a:gd name="connsiteY30" fmla="*/ 1064 h 1085"/>
                <a:gd name="connsiteX31" fmla="*/ 5639 w 5810"/>
                <a:gd name="connsiteY31" fmla="*/ 1043 h 1085"/>
                <a:gd name="connsiteX32" fmla="*/ 5546 w 5810"/>
                <a:gd name="connsiteY32" fmla="*/ 1002 h 1085"/>
                <a:gd name="connsiteX33" fmla="*/ 5496 w 5810"/>
                <a:gd name="connsiteY33" fmla="*/ 971 h 1085"/>
                <a:gd name="connsiteX34" fmla="*/ 5042 w 5810"/>
                <a:gd name="connsiteY34" fmla="*/ 336 h 1085"/>
                <a:gd name="connsiteX35" fmla="*/ 4993 w 5810"/>
                <a:gd name="connsiteY35" fmla="*/ 276 h 1085"/>
                <a:gd name="connsiteX36" fmla="*/ 4945 w 5810"/>
                <a:gd name="connsiteY36" fmla="*/ 228 h 1085"/>
                <a:gd name="connsiteX37" fmla="*/ 4900 w 5810"/>
                <a:gd name="connsiteY37" fmla="*/ 189 h 1085"/>
                <a:gd name="connsiteX38" fmla="*/ 4858 w 5810"/>
                <a:gd name="connsiteY38" fmla="*/ 158 h 1085"/>
                <a:gd name="connsiteX39" fmla="*/ 4819 w 5810"/>
                <a:gd name="connsiteY39" fmla="*/ 135 h 1085"/>
                <a:gd name="connsiteX40" fmla="*/ 4770 w 5810"/>
                <a:gd name="connsiteY40" fmla="*/ 112 h 1085"/>
                <a:gd name="connsiteX41" fmla="*/ 4726 w 5810"/>
                <a:gd name="connsiteY41" fmla="*/ 98 h 1085"/>
                <a:gd name="connsiteX42" fmla="*/ 4691 w 5810"/>
                <a:gd name="connsiteY42" fmla="*/ 89 h 1085"/>
                <a:gd name="connsiteX43" fmla="*/ 4662 w 5810"/>
                <a:gd name="connsiteY43" fmla="*/ 87 h 1085"/>
                <a:gd name="connsiteX44" fmla="*/ 4635 w 5810"/>
                <a:gd name="connsiteY44" fmla="*/ 87 h 1085"/>
                <a:gd name="connsiteX45" fmla="*/ 4569 w 5810"/>
                <a:gd name="connsiteY45" fmla="*/ 93 h 1085"/>
                <a:gd name="connsiteX46" fmla="*/ 4507 w 5810"/>
                <a:gd name="connsiteY46" fmla="*/ 106 h 1085"/>
                <a:gd name="connsiteX47" fmla="*/ 4452 w 5810"/>
                <a:gd name="connsiteY47" fmla="*/ 127 h 1085"/>
                <a:gd name="connsiteX48" fmla="*/ 4400 w 5810"/>
                <a:gd name="connsiteY48" fmla="*/ 154 h 1085"/>
                <a:gd name="connsiteX49" fmla="*/ 4353 w 5810"/>
                <a:gd name="connsiteY49" fmla="*/ 187 h 1085"/>
                <a:gd name="connsiteX50" fmla="*/ 4309 w 5810"/>
                <a:gd name="connsiteY50" fmla="*/ 224 h 1085"/>
                <a:gd name="connsiteX51" fmla="*/ 4270 w 5810"/>
                <a:gd name="connsiteY51" fmla="*/ 268 h 1085"/>
                <a:gd name="connsiteX52" fmla="*/ 4231 w 5810"/>
                <a:gd name="connsiteY52" fmla="*/ 313 h 1085"/>
                <a:gd name="connsiteX53" fmla="*/ 4196 w 5810"/>
                <a:gd name="connsiteY53" fmla="*/ 363 h 1085"/>
                <a:gd name="connsiteX54" fmla="*/ 4163 w 5810"/>
                <a:gd name="connsiteY54" fmla="*/ 415 h 1085"/>
                <a:gd name="connsiteX55" fmla="*/ 4101 w 5810"/>
                <a:gd name="connsiteY55" fmla="*/ 523 h 1085"/>
                <a:gd name="connsiteX56" fmla="*/ 4008 w 5810"/>
                <a:gd name="connsiteY56" fmla="*/ 691 h 1085"/>
                <a:gd name="connsiteX57" fmla="*/ 3975 w 5810"/>
                <a:gd name="connsiteY57" fmla="*/ 747 h 1085"/>
                <a:gd name="connsiteX58" fmla="*/ 3940 w 5810"/>
                <a:gd name="connsiteY58" fmla="*/ 798 h 1085"/>
                <a:gd name="connsiteX59" fmla="*/ 3905 w 5810"/>
                <a:gd name="connsiteY59" fmla="*/ 848 h 1085"/>
                <a:gd name="connsiteX60" fmla="*/ 3865 w 5810"/>
                <a:gd name="connsiteY60" fmla="*/ 894 h 1085"/>
                <a:gd name="connsiteX61" fmla="*/ 3824 w 5810"/>
                <a:gd name="connsiteY61" fmla="*/ 935 h 1085"/>
                <a:gd name="connsiteX62" fmla="*/ 3779 w 5810"/>
                <a:gd name="connsiteY62" fmla="*/ 971 h 1085"/>
                <a:gd name="connsiteX63" fmla="*/ 3729 w 5810"/>
                <a:gd name="connsiteY63" fmla="*/ 1000 h 1085"/>
                <a:gd name="connsiteX64" fmla="*/ 3677 w 5810"/>
                <a:gd name="connsiteY64" fmla="*/ 1022 h 1085"/>
                <a:gd name="connsiteX65" fmla="*/ 3620 w 5810"/>
                <a:gd name="connsiteY65" fmla="*/ 1037 h 1085"/>
                <a:gd name="connsiteX66" fmla="*/ 3556 w 5810"/>
                <a:gd name="connsiteY66" fmla="*/ 1043 h 1085"/>
                <a:gd name="connsiteX67" fmla="*/ 3547 w 5810"/>
                <a:gd name="connsiteY67" fmla="*/ 1043 h 1085"/>
                <a:gd name="connsiteX68" fmla="*/ 3485 w 5810"/>
                <a:gd name="connsiteY68" fmla="*/ 1039 h 1085"/>
                <a:gd name="connsiteX69" fmla="*/ 3426 w 5810"/>
                <a:gd name="connsiteY69" fmla="*/ 1025 h 1085"/>
                <a:gd name="connsiteX70" fmla="*/ 3372 w 5810"/>
                <a:gd name="connsiteY70" fmla="*/ 1002 h 1085"/>
                <a:gd name="connsiteX71" fmla="*/ 3320 w 5810"/>
                <a:gd name="connsiteY71" fmla="*/ 973 h 1085"/>
                <a:gd name="connsiteX72" fmla="*/ 3273 w 5810"/>
                <a:gd name="connsiteY72" fmla="*/ 935 h 1085"/>
                <a:gd name="connsiteX73" fmla="*/ 3229 w 5810"/>
                <a:gd name="connsiteY73" fmla="*/ 894 h 1085"/>
                <a:gd name="connsiteX74" fmla="*/ 3186 w 5810"/>
                <a:gd name="connsiteY74" fmla="*/ 846 h 1085"/>
                <a:gd name="connsiteX75" fmla="*/ 3147 w 5810"/>
                <a:gd name="connsiteY75" fmla="*/ 796 h 1085"/>
                <a:gd name="connsiteX76" fmla="*/ 3108 w 5810"/>
                <a:gd name="connsiteY76" fmla="*/ 740 h 1085"/>
                <a:gd name="connsiteX77" fmla="*/ 3070 w 5810"/>
                <a:gd name="connsiteY77" fmla="*/ 684 h 1085"/>
                <a:gd name="connsiteX78" fmla="*/ 2965 w 5810"/>
                <a:gd name="connsiteY78" fmla="*/ 510 h 1085"/>
                <a:gd name="connsiteX79" fmla="*/ 2928 w 5810"/>
                <a:gd name="connsiteY79" fmla="*/ 452 h 1085"/>
                <a:gd name="connsiteX80" fmla="*/ 2891 w 5810"/>
                <a:gd name="connsiteY80" fmla="*/ 396 h 1085"/>
                <a:gd name="connsiteX81" fmla="*/ 2854 w 5810"/>
                <a:gd name="connsiteY81" fmla="*/ 342 h 1085"/>
                <a:gd name="connsiteX82" fmla="*/ 2814 w 5810"/>
                <a:gd name="connsiteY82" fmla="*/ 292 h 1085"/>
                <a:gd name="connsiteX83" fmla="*/ 2773 w 5810"/>
                <a:gd name="connsiteY83" fmla="*/ 247 h 1085"/>
                <a:gd name="connsiteX84" fmla="*/ 2732 w 5810"/>
                <a:gd name="connsiteY84" fmla="*/ 205 h 1085"/>
                <a:gd name="connsiteX85" fmla="*/ 2686 w 5810"/>
                <a:gd name="connsiteY85" fmla="*/ 168 h 1085"/>
                <a:gd name="connsiteX86" fmla="*/ 2639 w 5810"/>
                <a:gd name="connsiteY86" fmla="*/ 139 h 1085"/>
                <a:gd name="connsiteX87" fmla="*/ 2587 w 5810"/>
                <a:gd name="connsiteY87" fmla="*/ 116 h 1085"/>
                <a:gd name="connsiteX88" fmla="*/ 2532 w 5810"/>
                <a:gd name="connsiteY88" fmla="*/ 100 h 1085"/>
                <a:gd name="connsiteX89" fmla="*/ 2474 w 5810"/>
                <a:gd name="connsiteY89" fmla="*/ 91 h 1085"/>
                <a:gd name="connsiteX90" fmla="*/ 2410 w 5810"/>
                <a:gd name="connsiteY90" fmla="*/ 93 h 1085"/>
                <a:gd name="connsiteX91" fmla="*/ 2342 w 5810"/>
                <a:gd name="connsiteY91" fmla="*/ 104 h 1085"/>
                <a:gd name="connsiteX92" fmla="*/ 2280 w 5810"/>
                <a:gd name="connsiteY92" fmla="*/ 122 h 1085"/>
                <a:gd name="connsiteX93" fmla="*/ 2222 w 5810"/>
                <a:gd name="connsiteY93" fmla="*/ 147 h 1085"/>
                <a:gd name="connsiteX94" fmla="*/ 2168 w 5810"/>
                <a:gd name="connsiteY94" fmla="*/ 180 h 1085"/>
                <a:gd name="connsiteX95" fmla="*/ 2117 w 5810"/>
                <a:gd name="connsiteY95" fmla="*/ 218 h 1085"/>
                <a:gd name="connsiteX96" fmla="*/ 2071 w 5810"/>
                <a:gd name="connsiteY96" fmla="*/ 261 h 1085"/>
                <a:gd name="connsiteX97" fmla="*/ 2026 w 5810"/>
                <a:gd name="connsiteY97" fmla="*/ 307 h 1085"/>
                <a:gd name="connsiteX98" fmla="*/ 1984 w 5810"/>
                <a:gd name="connsiteY98" fmla="*/ 359 h 1085"/>
                <a:gd name="connsiteX99" fmla="*/ 1945 w 5810"/>
                <a:gd name="connsiteY99" fmla="*/ 413 h 1085"/>
                <a:gd name="connsiteX100" fmla="*/ 1908 w 5810"/>
                <a:gd name="connsiteY100" fmla="*/ 467 h 1085"/>
                <a:gd name="connsiteX101" fmla="*/ 1871 w 5810"/>
                <a:gd name="connsiteY101" fmla="*/ 523 h 1085"/>
                <a:gd name="connsiteX102" fmla="*/ 1834 w 5810"/>
                <a:gd name="connsiteY102" fmla="*/ 581 h 1085"/>
                <a:gd name="connsiteX103" fmla="*/ 1799 w 5810"/>
                <a:gd name="connsiteY103" fmla="*/ 637 h 1085"/>
                <a:gd name="connsiteX104" fmla="*/ 1724 w 5810"/>
                <a:gd name="connsiteY104" fmla="*/ 749 h 1085"/>
                <a:gd name="connsiteX105" fmla="*/ 1685 w 5810"/>
                <a:gd name="connsiteY105" fmla="*/ 801 h 1085"/>
                <a:gd name="connsiteX106" fmla="*/ 1644 w 5810"/>
                <a:gd name="connsiteY106" fmla="*/ 850 h 1085"/>
                <a:gd name="connsiteX107" fmla="*/ 1600 w 5810"/>
                <a:gd name="connsiteY107" fmla="*/ 896 h 1085"/>
                <a:gd name="connsiteX108" fmla="*/ 1553 w 5810"/>
                <a:gd name="connsiteY108" fmla="*/ 937 h 1085"/>
                <a:gd name="connsiteX109" fmla="*/ 1503 w 5810"/>
                <a:gd name="connsiteY109" fmla="*/ 973 h 1085"/>
                <a:gd name="connsiteX110" fmla="*/ 1450 w 5810"/>
                <a:gd name="connsiteY110" fmla="*/ 1002 h 1085"/>
                <a:gd name="connsiteX111" fmla="*/ 1394 w 5810"/>
                <a:gd name="connsiteY111" fmla="*/ 1025 h 1085"/>
                <a:gd name="connsiteX112" fmla="*/ 1330 w 5810"/>
                <a:gd name="connsiteY112" fmla="*/ 1037 h 1085"/>
                <a:gd name="connsiteX113" fmla="*/ 1264 w 5810"/>
                <a:gd name="connsiteY113" fmla="*/ 1043 h 1085"/>
                <a:gd name="connsiteX114" fmla="*/ 1258 w 5810"/>
                <a:gd name="connsiteY114" fmla="*/ 1043 h 1085"/>
                <a:gd name="connsiteX115" fmla="*/ 1190 w 5810"/>
                <a:gd name="connsiteY115" fmla="*/ 1039 h 1085"/>
                <a:gd name="connsiteX116" fmla="*/ 1128 w 5810"/>
                <a:gd name="connsiteY116" fmla="*/ 1027 h 1085"/>
                <a:gd name="connsiteX117" fmla="*/ 1070 w 5810"/>
                <a:gd name="connsiteY117" fmla="*/ 1008 h 1085"/>
                <a:gd name="connsiteX118" fmla="*/ 1018 w 5810"/>
                <a:gd name="connsiteY118" fmla="*/ 983 h 1085"/>
                <a:gd name="connsiteX119" fmla="*/ 971 w 5810"/>
                <a:gd name="connsiteY119" fmla="*/ 952 h 1085"/>
                <a:gd name="connsiteX120" fmla="*/ 925 w 5810"/>
                <a:gd name="connsiteY120" fmla="*/ 915 h 1085"/>
                <a:gd name="connsiteX121" fmla="*/ 884 w 5810"/>
                <a:gd name="connsiteY121" fmla="*/ 873 h 1085"/>
                <a:gd name="connsiteX122" fmla="*/ 847 w 5810"/>
                <a:gd name="connsiteY122" fmla="*/ 828 h 1085"/>
                <a:gd name="connsiteX123" fmla="*/ 810 w 5810"/>
                <a:gd name="connsiteY123" fmla="*/ 780 h 1085"/>
                <a:gd name="connsiteX124" fmla="*/ 777 w 5810"/>
                <a:gd name="connsiteY124" fmla="*/ 728 h 1085"/>
                <a:gd name="connsiteX125" fmla="*/ 742 w 5810"/>
                <a:gd name="connsiteY125" fmla="*/ 674 h 1085"/>
                <a:gd name="connsiteX126" fmla="*/ 711 w 5810"/>
                <a:gd name="connsiteY126" fmla="*/ 618 h 1085"/>
                <a:gd name="connsiteX127" fmla="*/ 678 w 5810"/>
                <a:gd name="connsiteY127" fmla="*/ 560 h 1085"/>
                <a:gd name="connsiteX128" fmla="*/ 616 w 5810"/>
                <a:gd name="connsiteY128" fmla="*/ 448 h 1085"/>
                <a:gd name="connsiteX129" fmla="*/ 547 w 5810"/>
                <a:gd name="connsiteY129" fmla="*/ 340 h 1085"/>
                <a:gd name="connsiteX130" fmla="*/ 504 w 5810"/>
                <a:gd name="connsiteY130" fmla="*/ 284 h 1085"/>
                <a:gd name="connsiteX131" fmla="*/ 457 w 5810"/>
                <a:gd name="connsiteY131" fmla="*/ 239 h 1085"/>
                <a:gd name="connsiteX132" fmla="*/ 409 w 5810"/>
                <a:gd name="connsiteY132" fmla="*/ 199 h 1085"/>
                <a:gd name="connsiteX133" fmla="*/ 358 w 5810"/>
                <a:gd name="connsiteY133" fmla="*/ 168 h 1085"/>
                <a:gd name="connsiteX134" fmla="*/ 308 w 5810"/>
                <a:gd name="connsiteY134" fmla="*/ 145 h 1085"/>
                <a:gd name="connsiteX135" fmla="*/ 256 w 5810"/>
                <a:gd name="connsiteY135" fmla="*/ 127 h 1085"/>
                <a:gd name="connsiteX136" fmla="*/ 209 w 5810"/>
                <a:gd name="connsiteY136" fmla="*/ 112 h 1085"/>
                <a:gd name="connsiteX137" fmla="*/ 163 w 5810"/>
                <a:gd name="connsiteY137" fmla="*/ 104 h 1085"/>
                <a:gd name="connsiteX138" fmla="*/ 122 w 5810"/>
                <a:gd name="connsiteY138" fmla="*/ 100 h 1085"/>
                <a:gd name="connsiteX139" fmla="*/ 85 w 5810"/>
                <a:gd name="connsiteY139" fmla="*/ 95 h 1085"/>
                <a:gd name="connsiteX140" fmla="*/ 31 w 5810"/>
                <a:gd name="connsiteY140" fmla="*/ 95 h 1085"/>
                <a:gd name="connsiteX141" fmla="*/ 17 w 5810"/>
                <a:gd name="connsiteY141" fmla="*/ 98 h 1085"/>
                <a:gd name="connsiteX142" fmla="*/ 11 w 5810"/>
                <a:gd name="connsiteY142" fmla="*/ 98 h 1085"/>
                <a:gd name="connsiteX143" fmla="*/ 0 w 5810"/>
                <a:gd name="connsiteY143" fmla="*/ 13 h 1085"/>
                <a:gd name="connsiteX144" fmla="*/ 9 w 5810"/>
                <a:gd name="connsiteY144" fmla="*/ 13 h 1085"/>
                <a:gd name="connsiteX145" fmla="*/ 29 w 5810"/>
                <a:gd name="connsiteY145" fmla="*/ 10 h 1085"/>
                <a:gd name="connsiteX146" fmla="*/ 91 w 5810"/>
                <a:gd name="connsiteY146" fmla="*/ 10 h 1085"/>
                <a:gd name="connsiteX147" fmla="*/ 135 w 5810"/>
                <a:gd name="connsiteY147" fmla="*/ 13 h 1085"/>
                <a:gd name="connsiteX148" fmla="*/ 182 w 5810"/>
                <a:gd name="connsiteY148" fmla="*/ 19 h 1085"/>
                <a:gd name="connsiteX149" fmla="*/ 234 w 5810"/>
                <a:gd name="connsiteY149" fmla="*/ 29 h 1085"/>
                <a:gd name="connsiteX150" fmla="*/ 287 w 5810"/>
                <a:gd name="connsiteY150" fmla="*/ 46 h 1085"/>
                <a:gd name="connsiteX151" fmla="*/ 345 w 5810"/>
                <a:gd name="connsiteY151" fmla="*/ 66 h 1085"/>
                <a:gd name="connsiteX152" fmla="*/ 403 w 5810"/>
                <a:gd name="connsiteY152" fmla="*/ 93 h 1085"/>
                <a:gd name="connsiteX153" fmla="*/ 459 w 5810"/>
                <a:gd name="connsiteY153" fmla="*/ 131 h 1085"/>
                <a:gd name="connsiteX154" fmla="*/ 514 w 5810"/>
                <a:gd name="connsiteY154" fmla="*/ 174 h 1085"/>
                <a:gd name="connsiteX155" fmla="*/ 568 w 5810"/>
                <a:gd name="connsiteY155" fmla="*/ 228 h 1085"/>
                <a:gd name="connsiteX156" fmla="*/ 618 w 5810"/>
                <a:gd name="connsiteY156" fmla="*/ 292 h 1085"/>
                <a:gd name="connsiteX157" fmla="*/ 667 w 5810"/>
                <a:gd name="connsiteY157" fmla="*/ 367 h 1085"/>
                <a:gd name="connsiteX158" fmla="*/ 754 w 5810"/>
                <a:gd name="connsiteY158" fmla="*/ 516 h 1085"/>
                <a:gd name="connsiteX159" fmla="*/ 787 w 5810"/>
                <a:gd name="connsiteY159" fmla="*/ 575 h 1085"/>
                <a:gd name="connsiteX160" fmla="*/ 820 w 5810"/>
                <a:gd name="connsiteY160" fmla="*/ 631 h 1085"/>
                <a:gd name="connsiteX161" fmla="*/ 853 w 5810"/>
                <a:gd name="connsiteY161" fmla="*/ 684 h 1085"/>
                <a:gd name="connsiteX162" fmla="*/ 886 w 5810"/>
                <a:gd name="connsiteY162" fmla="*/ 736 h 1085"/>
                <a:gd name="connsiteX163" fmla="*/ 921 w 5810"/>
                <a:gd name="connsiteY163" fmla="*/ 782 h 1085"/>
                <a:gd name="connsiteX164" fmla="*/ 958 w 5810"/>
                <a:gd name="connsiteY164" fmla="*/ 825 h 1085"/>
                <a:gd name="connsiteX165" fmla="*/ 1000 w 5810"/>
                <a:gd name="connsiteY165" fmla="*/ 863 h 1085"/>
                <a:gd name="connsiteX166" fmla="*/ 1043 w 5810"/>
                <a:gd name="connsiteY166" fmla="*/ 894 h 1085"/>
                <a:gd name="connsiteX167" fmla="*/ 1090 w 5810"/>
                <a:gd name="connsiteY167" fmla="*/ 921 h 1085"/>
                <a:gd name="connsiteX168" fmla="*/ 1140 w 5810"/>
                <a:gd name="connsiteY168" fmla="*/ 939 h 1085"/>
                <a:gd name="connsiteX169" fmla="*/ 1196 w 5810"/>
                <a:gd name="connsiteY169" fmla="*/ 952 h 1085"/>
                <a:gd name="connsiteX170" fmla="*/ 1258 w 5810"/>
                <a:gd name="connsiteY170" fmla="*/ 956 h 1085"/>
                <a:gd name="connsiteX171" fmla="*/ 1264 w 5810"/>
                <a:gd name="connsiteY171" fmla="*/ 956 h 1085"/>
                <a:gd name="connsiteX172" fmla="*/ 1324 w 5810"/>
                <a:gd name="connsiteY172" fmla="*/ 950 h 1085"/>
                <a:gd name="connsiteX173" fmla="*/ 1380 w 5810"/>
                <a:gd name="connsiteY173" fmla="*/ 935 h 1085"/>
                <a:gd name="connsiteX174" fmla="*/ 1433 w 5810"/>
                <a:gd name="connsiteY174" fmla="*/ 913 h 1085"/>
                <a:gd name="connsiteX175" fmla="*/ 1481 w 5810"/>
                <a:gd name="connsiteY175" fmla="*/ 884 h 1085"/>
                <a:gd name="connsiteX176" fmla="*/ 1526 w 5810"/>
                <a:gd name="connsiteY176" fmla="*/ 846 h 1085"/>
                <a:gd name="connsiteX177" fmla="*/ 1569 w 5810"/>
                <a:gd name="connsiteY177" fmla="*/ 803 h 1085"/>
                <a:gd name="connsiteX178" fmla="*/ 1609 w 5810"/>
                <a:gd name="connsiteY178" fmla="*/ 755 h 1085"/>
                <a:gd name="connsiteX179" fmla="*/ 1648 w 5810"/>
                <a:gd name="connsiteY179" fmla="*/ 703 h 1085"/>
                <a:gd name="connsiteX180" fmla="*/ 1687 w 5810"/>
                <a:gd name="connsiteY180" fmla="*/ 649 h 1085"/>
                <a:gd name="connsiteX181" fmla="*/ 1799 w 5810"/>
                <a:gd name="connsiteY181" fmla="*/ 475 h 1085"/>
                <a:gd name="connsiteX182" fmla="*/ 1838 w 5810"/>
                <a:gd name="connsiteY182" fmla="*/ 415 h 1085"/>
                <a:gd name="connsiteX183" fmla="*/ 1879 w 5810"/>
                <a:gd name="connsiteY183" fmla="*/ 357 h 1085"/>
                <a:gd name="connsiteX184" fmla="*/ 1923 w 5810"/>
                <a:gd name="connsiteY184" fmla="*/ 299 h 1085"/>
                <a:gd name="connsiteX185" fmla="*/ 1968 w 5810"/>
                <a:gd name="connsiteY185" fmla="*/ 245 h 1085"/>
                <a:gd name="connsiteX186" fmla="*/ 2015 w 5810"/>
                <a:gd name="connsiteY186" fmla="*/ 193 h 1085"/>
                <a:gd name="connsiteX187" fmla="*/ 2069 w 5810"/>
                <a:gd name="connsiteY187" fmla="*/ 145 h 1085"/>
                <a:gd name="connsiteX188" fmla="*/ 2125 w 5810"/>
                <a:gd name="connsiteY188" fmla="*/ 104 h 1085"/>
                <a:gd name="connsiteX189" fmla="*/ 2187 w 5810"/>
                <a:gd name="connsiteY189" fmla="*/ 69 h 1085"/>
                <a:gd name="connsiteX190" fmla="*/ 2253 w 5810"/>
                <a:gd name="connsiteY190" fmla="*/ 39 h 1085"/>
                <a:gd name="connsiteX191" fmla="*/ 2325 w 5810"/>
                <a:gd name="connsiteY191" fmla="*/ 19 h 1085"/>
                <a:gd name="connsiteX192" fmla="*/ 2404 w 5810"/>
                <a:gd name="connsiteY192" fmla="*/ 6 h 1085"/>
                <a:gd name="connsiteX193" fmla="*/ 2474 w 5810"/>
                <a:gd name="connsiteY193" fmla="*/ 4 h 1085"/>
                <a:gd name="connsiteX194" fmla="*/ 2540 w 5810"/>
                <a:gd name="connsiteY194" fmla="*/ 13 h 1085"/>
                <a:gd name="connsiteX195" fmla="*/ 2600 w 5810"/>
                <a:gd name="connsiteY195" fmla="*/ 27 h 1085"/>
                <a:gd name="connsiteX196" fmla="*/ 2658 w 5810"/>
                <a:gd name="connsiteY196" fmla="*/ 50 h 1085"/>
                <a:gd name="connsiteX197" fmla="*/ 2711 w 5810"/>
                <a:gd name="connsiteY197" fmla="*/ 81 h 1085"/>
                <a:gd name="connsiteX198" fmla="*/ 2761 w 5810"/>
                <a:gd name="connsiteY198" fmla="*/ 116 h 1085"/>
                <a:gd name="connsiteX199" fmla="*/ 2806 w 5810"/>
                <a:gd name="connsiteY199" fmla="*/ 158 h 1085"/>
                <a:gd name="connsiteX200" fmla="*/ 2852 w 5810"/>
                <a:gd name="connsiteY200" fmla="*/ 203 h 1085"/>
                <a:gd name="connsiteX201" fmla="*/ 2893 w 5810"/>
                <a:gd name="connsiteY201" fmla="*/ 251 h 1085"/>
                <a:gd name="connsiteX202" fmla="*/ 2932 w 5810"/>
                <a:gd name="connsiteY202" fmla="*/ 303 h 1085"/>
                <a:gd name="connsiteX203" fmla="*/ 2969 w 5810"/>
                <a:gd name="connsiteY203" fmla="*/ 357 h 1085"/>
                <a:gd name="connsiteX204" fmla="*/ 3004 w 5810"/>
                <a:gd name="connsiteY204" fmla="*/ 413 h 1085"/>
                <a:gd name="connsiteX205" fmla="*/ 3039 w 5810"/>
                <a:gd name="connsiteY205" fmla="*/ 467 h 1085"/>
                <a:gd name="connsiteX206" fmla="*/ 3073 w 5810"/>
                <a:gd name="connsiteY206" fmla="*/ 523 h 1085"/>
                <a:gd name="connsiteX207" fmla="*/ 3110 w 5810"/>
                <a:gd name="connsiteY207" fmla="*/ 585 h 1085"/>
                <a:gd name="connsiteX208" fmla="*/ 3147 w 5810"/>
                <a:gd name="connsiteY208" fmla="*/ 643 h 1085"/>
                <a:gd name="connsiteX209" fmla="*/ 3186 w 5810"/>
                <a:gd name="connsiteY209" fmla="*/ 701 h 1085"/>
                <a:gd name="connsiteX210" fmla="*/ 3223 w 5810"/>
                <a:gd name="connsiteY210" fmla="*/ 755 h 1085"/>
                <a:gd name="connsiteX211" fmla="*/ 3265 w 5810"/>
                <a:gd name="connsiteY211" fmla="*/ 805 h 1085"/>
                <a:gd name="connsiteX212" fmla="*/ 3306 w 5810"/>
                <a:gd name="connsiteY212" fmla="*/ 848 h 1085"/>
                <a:gd name="connsiteX213" fmla="*/ 3349 w 5810"/>
                <a:gd name="connsiteY213" fmla="*/ 886 h 1085"/>
                <a:gd name="connsiteX214" fmla="*/ 3395 w 5810"/>
                <a:gd name="connsiteY214" fmla="*/ 917 h 1085"/>
                <a:gd name="connsiteX215" fmla="*/ 3444 w 5810"/>
                <a:gd name="connsiteY215" fmla="*/ 939 h 1085"/>
                <a:gd name="connsiteX216" fmla="*/ 3498 w 5810"/>
                <a:gd name="connsiteY216" fmla="*/ 952 h 1085"/>
                <a:gd name="connsiteX217" fmla="*/ 3554 w 5810"/>
                <a:gd name="connsiteY217" fmla="*/ 956 h 1085"/>
                <a:gd name="connsiteX218" fmla="*/ 3609 w 5810"/>
                <a:gd name="connsiteY218" fmla="*/ 950 h 1085"/>
                <a:gd name="connsiteX219" fmla="*/ 3659 w 5810"/>
                <a:gd name="connsiteY219" fmla="*/ 935 h 1085"/>
                <a:gd name="connsiteX220" fmla="*/ 3706 w 5810"/>
                <a:gd name="connsiteY220" fmla="*/ 915 h 1085"/>
                <a:gd name="connsiteX221" fmla="*/ 3750 w 5810"/>
                <a:gd name="connsiteY221" fmla="*/ 884 h 1085"/>
                <a:gd name="connsiteX222" fmla="*/ 3789 w 5810"/>
                <a:gd name="connsiteY222" fmla="*/ 848 h 1085"/>
                <a:gd name="connsiteX223" fmla="*/ 3826 w 5810"/>
                <a:gd name="connsiteY223" fmla="*/ 807 h 1085"/>
                <a:gd name="connsiteX224" fmla="*/ 3861 w 5810"/>
                <a:gd name="connsiteY224" fmla="*/ 759 h 1085"/>
                <a:gd name="connsiteX225" fmla="*/ 3894 w 5810"/>
                <a:gd name="connsiteY225" fmla="*/ 709 h 1085"/>
                <a:gd name="connsiteX226" fmla="*/ 3927 w 5810"/>
                <a:gd name="connsiteY226" fmla="*/ 655 h 1085"/>
                <a:gd name="connsiteX227" fmla="*/ 3960 w 5810"/>
                <a:gd name="connsiteY227" fmla="*/ 597 h 1085"/>
                <a:gd name="connsiteX228" fmla="*/ 3993 w 5810"/>
                <a:gd name="connsiteY228" fmla="*/ 537 h 1085"/>
                <a:gd name="connsiteX229" fmla="*/ 4022 w 5810"/>
                <a:gd name="connsiteY229" fmla="*/ 483 h 1085"/>
                <a:gd name="connsiteX230" fmla="*/ 4084 w 5810"/>
                <a:gd name="connsiteY230" fmla="*/ 375 h 1085"/>
                <a:gd name="connsiteX231" fmla="*/ 4154 w 5810"/>
                <a:gd name="connsiteY231" fmla="*/ 272 h 1085"/>
                <a:gd name="connsiteX232" fmla="*/ 4192 w 5810"/>
                <a:gd name="connsiteY232" fmla="*/ 224 h 1085"/>
                <a:gd name="connsiteX233" fmla="*/ 4233 w 5810"/>
                <a:gd name="connsiteY233" fmla="*/ 178 h 1085"/>
                <a:gd name="connsiteX234" fmla="*/ 4276 w 5810"/>
                <a:gd name="connsiteY234" fmla="*/ 137 h 1085"/>
                <a:gd name="connsiteX235" fmla="*/ 4324 w 5810"/>
                <a:gd name="connsiteY235" fmla="*/ 100 h 1085"/>
                <a:gd name="connsiteX236" fmla="*/ 4375 w 5810"/>
                <a:gd name="connsiteY236" fmla="*/ 66 h 1085"/>
                <a:gd name="connsiteX237" fmla="*/ 4433 w 5810"/>
                <a:gd name="connsiteY237" fmla="*/ 39 h 1085"/>
                <a:gd name="connsiteX238" fmla="*/ 4493 w 5810"/>
                <a:gd name="connsiteY238" fmla="*/ 19 h 1085"/>
                <a:gd name="connsiteX239" fmla="*/ 4559 w 5810"/>
                <a:gd name="connsiteY239" fmla="*/ 6 h 1085"/>
                <a:gd name="connsiteX240" fmla="*/ 4631 w 5810"/>
                <a:gd name="connsiteY240"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216 w 5810"/>
                <a:gd name="connsiteY12" fmla="*/ 448 h 1085"/>
                <a:gd name="connsiteX13" fmla="*/ 5267 w 5810"/>
                <a:gd name="connsiteY13" fmla="*/ 548 h 1085"/>
                <a:gd name="connsiteX14" fmla="*/ 5313 w 5810"/>
                <a:gd name="connsiteY14" fmla="*/ 633 h 1085"/>
                <a:gd name="connsiteX15" fmla="*/ 5358 w 5810"/>
                <a:gd name="connsiteY15" fmla="*/ 707 h 1085"/>
                <a:gd name="connsiteX16" fmla="*/ 5408 w 5810"/>
                <a:gd name="connsiteY16" fmla="*/ 769 h 1085"/>
                <a:gd name="connsiteX17" fmla="*/ 5455 w 5810"/>
                <a:gd name="connsiteY17" fmla="*/ 821 h 1085"/>
                <a:gd name="connsiteX18" fmla="*/ 5503 w 5810"/>
                <a:gd name="connsiteY18" fmla="*/ 865 h 1085"/>
                <a:gd name="connsiteX19" fmla="*/ 5550 w 5810"/>
                <a:gd name="connsiteY19" fmla="*/ 900 h 1085"/>
                <a:gd name="connsiteX20" fmla="*/ 5593 w 5810"/>
                <a:gd name="connsiteY20" fmla="*/ 927 h 1085"/>
                <a:gd name="connsiteX21" fmla="*/ 5637 w 5810"/>
                <a:gd name="connsiteY21" fmla="*/ 948 h 1085"/>
                <a:gd name="connsiteX22" fmla="*/ 5676 w 5810"/>
                <a:gd name="connsiteY22" fmla="*/ 962 h 1085"/>
                <a:gd name="connsiteX23" fmla="*/ 5711 w 5810"/>
                <a:gd name="connsiteY23" fmla="*/ 973 h 1085"/>
                <a:gd name="connsiteX24" fmla="*/ 5742 w 5810"/>
                <a:gd name="connsiteY24" fmla="*/ 981 h 1085"/>
                <a:gd name="connsiteX25" fmla="*/ 5767 w 5810"/>
                <a:gd name="connsiteY25" fmla="*/ 983 h 1085"/>
                <a:gd name="connsiteX26" fmla="*/ 5785 w 5810"/>
                <a:gd name="connsiteY26" fmla="*/ 985 h 1085"/>
                <a:gd name="connsiteX27" fmla="*/ 5802 w 5810"/>
                <a:gd name="connsiteY27" fmla="*/ 985 h 1085"/>
                <a:gd name="connsiteX28" fmla="*/ 5810 w 5810"/>
                <a:gd name="connsiteY28" fmla="*/ 1072 h 1085"/>
                <a:gd name="connsiteX29" fmla="*/ 5717 w 5810"/>
                <a:gd name="connsiteY29" fmla="*/ 1064 h 1085"/>
                <a:gd name="connsiteX30" fmla="*/ 5639 w 5810"/>
                <a:gd name="connsiteY30" fmla="*/ 1043 h 1085"/>
                <a:gd name="connsiteX31" fmla="*/ 5546 w 5810"/>
                <a:gd name="connsiteY31" fmla="*/ 1002 h 1085"/>
                <a:gd name="connsiteX32" fmla="*/ 5496 w 5810"/>
                <a:gd name="connsiteY32" fmla="*/ 971 h 1085"/>
                <a:gd name="connsiteX33" fmla="*/ 5042 w 5810"/>
                <a:gd name="connsiteY33" fmla="*/ 336 h 1085"/>
                <a:gd name="connsiteX34" fmla="*/ 4993 w 5810"/>
                <a:gd name="connsiteY34" fmla="*/ 276 h 1085"/>
                <a:gd name="connsiteX35" fmla="*/ 4945 w 5810"/>
                <a:gd name="connsiteY35" fmla="*/ 228 h 1085"/>
                <a:gd name="connsiteX36" fmla="*/ 4900 w 5810"/>
                <a:gd name="connsiteY36" fmla="*/ 189 h 1085"/>
                <a:gd name="connsiteX37" fmla="*/ 4858 w 5810"/>
                <a:gd name="connsiteY37" fmla="*/ 158 h 1085"/>
                <a:gd name="connsiteX38" fmla="*/ 4819 w 5810"/>
                <a:gd name="connsiteY38" fmla="*/ 135 h 1085"/>
                <a:gd name="connsiteX39" fmla="*/ 4770 w 5810"/>
                <a:gd name="connsiteY39" fmla="*/ 112 h 1085"/>
                <a:gd name="connsiteX40" fmla="*/ 4726 w 5810"/>
                <a:gd name="connsiteY40" fmla="*/ 98 h 1085"/>
                <a:gd name="connsiteX41" fmla="*/ 4691 w 5810"/>
                <a:gd name="connsiteY41" fmla="*/ 89 h 1085"/>
                <a:gd name="connsiteX42" fmla="*/ 4662 w 5810"/>
                <a:gd name="connsiteY42" fmla="*/ 87 h 1085"/>
                <a:gd name="connsiteX43" fmla="*/ 4635 w 5810"/>
                <a:gd name="connsiteY43" fmla="*/ 87 h 1085"/>
                <a:gd name="connsiteX44" fmla="*/ 4569 w 5810"/>
                <a:gd name="connsiteY44" fmla="*/ 93 h 1085"/>
                <a:gd name="connsiteX45" fmla="*/ 4507 w 5810"/>
                <a:gd name="connsiteY45" fmla="*/ 106 h 1085"/>
                <a:gd name="connsiteX46" fmla="*/ 4452 w 5810"/>
                <a:gd name="connsiteY46" fmla="*/ 127 h 1085"/>
                <a:gd name="connsiteX47" fmla="*/ 4400 w 5810"/>
                <a:gd name="connsiteY47" fmla="*/ 154 h 1085"/>
                <a:gd name="connsiteX48" fmla="*/ 4353 w 5810"/>
                <a:gd name="connsiteY48" fmla="*/ 187 h 1085"/>
                <a:gd name="connsiteX49" fmla="*/ 4309 w 5810"/>
                <a:gd name="connsiteY49" fmla="*/ 224 h 1085"/>
                <a:gd name="connsiteX50" fmla="*/ 4270 w 5810"/>
                <a:gd name="connsiteY50" fmla="*/ 268 h 1085"/>
                <a:gd name="connsiteX51" fmla="*/ 4231 w 5810"/>
                <a:gd name="connsiteY51" fmla="*/ 313 h 1085"/>
                <a:gd name="connsiteX52" fmla="*/ 4196 w 5810"/>
                <a:gd name="connsiteY52" fmla="*/ 363 h 1085"/>
                <a:gd name="connsiteX53" fmla="*/ 4163 w 5810"/>
                <a:gd name="connsiteY53" fmla="*/ 415 h 1085"/>
                <a:gd name="connsiteX54" fmla="*/ 4101 w 5810"/>
                <a:gd name="connsiteY54" fmla="*/ 523 h 1085"/>
                <a:gd name="connsiteX55" fmla="*/ 4008 w 5810"/>
                <a:gd name="connsiteY55" fmla="*/ 691 h 1085"/>
                <a:gd name="connsiteX56" fmla="*/ 3975 w 5810"/>
                <a:gd name="connsiteY56" fmla="*/ 747 h 1085"/>
                <a:gd name="connsiteX57" fmla="*/ 3940 w 5810"/>
                <a:gd name="connsiteY57" fmla="*/ 798 h 1085"/>
                <a:gd name="connsiteX58" fmla="*/ 3905 w 5810"/>
                <a:gd name="connsiteY58" fmla="*/ 848 h 1085"/>
                <a:gd name="connsiteX59" fmla="*/ 3865 w 5810"/>
                <a:gd name="connsiteY59" fmla="*/ 894 h 1085"/>
                <a:gd name="connsiteX60" fmla="*/ 3824 w 5810"/>
                <a:gd name="connsiteY60" fmla="*/ 935 h 1085"/>
                <a:gd name="connsiteX61" fmla="*/ 3779 w 5810"/>
                <a:gd name="connsiteY61" fmla="*/ 971 h 1085"/>
                <a:gd name="connsiteX62" fmla="*/ 3729 w 5810"/>
                <a:gd name="connsiteY62" fmla="*/ 1000 h 1085"/>
                <a:gd name="connsiteX63" fmla="*/ 3677 w 5810"/>
                <a:gd name="connsiteY63" fmla="*/ 1022 h 1085"/>
                <a:gd name="connsiteX64" fmla="*/ 3620 w 5810"/>
                <a:gd name="connsiteY64" fmla="*/ 1037 h 1085"/>
                <a:gd name="connsiteX65" fmla="*/ 3556 w 5810"/>
                <a:gd name="connsiteY65" fmla="*/ 1043 h 1085"/>
                <a:gd name="connsiteX66" fmla="*/ 3547 w 5810"/>
                <a:gd name="connsiteY66" fmla="*/ 1043 h 1085"/>
                <a:gd name="connsiteX67" fmla="*/ 3485 w 5810"/>
                <a:gd name="connsiteY67" fmla="*/ 1039 h 1085"/>
                <a:gd name="connsiteX68" fmla="*/ 3426 w 5810"/>
                <a:gd name="connsiteY68" fmla="*/ 1025 h 1085"/>
                <a:gd name="connsiteX69" fmla="*/ 3372 w 5810"/>
                <a:gd name="connsiteY69" fmla="*/ 1002 h 1085"/>
                <a:gd name="connsiteX70" fmla="*/ 3320 w 5810"/>
                <a:gd name="connsiteY70" fmla="*/ 973 h 1085"/>
                <a:gd name="connsiteX71" fmla="*/ 3273 w 5810"/>
                <a:gd name="connsiteY71" fmla="*/ 935 h 1085"/>
                <a:gd name="connsiteX72" fmla="*/ 3229 w 5810"/>
                <a:gd name="connsiteY72" fmla="*/ 894 h 1085"/>
                <a:gd name="connsiteX73" fmla="*/ 3186 w 5810"/>
                <a:gd name="connsiteY73" fmla="*/ 846 h 1085"/>
                <a:gd name="connsiteX74" fmla="*/ 3147 w 5810"/>
                <a:gd name="connsiteY74" fmla="*/ 796 h 1085"/>
                <a:gd name="connsiteX75" fmla="*/ 3108 w 5810"/>
                <a:gd name="connsiteY75" fmla="*/ 740 h 1085"/>
                <a:gd name="connsiteX76" fmla="*/ 3070 w 5810"/>
                <a:gd name="connsiteY76" fmla="*/ 684 h 1085"/>
                <a:gd name="connsiteX77" fmla="*/ 2965 w 5810"/>
                <a:gd name="connsiteY77" fmla="*/ 510 h 1085"/>
                <a:gd name="connsiteX78" fmla="*/ 2928 w 5810"/>
                <a:gd name="connsiteY78" fmla="*/ 452 h 1085"/>
                <a:gd name="connsiteX79" fmla="*/ 2891 w 5810"/>
                <a:gd name="connsiteY79" fmla="*/ 396 h 1085"/>
                <a:gd name="connsiteX80" fmla="*/ 2854 w 5810"/>
                <a:gd name="connsiteY80" fmla="*/ 342 h 1085"/>
                <a:gd name="connsiteX81" fmla="*/ 2814 w 5810"/>
                <a:gd name="connsiteY81" fmla="*/ 292 h 1085"/>
                <a:gd name="connsiteX82" fmla="*/ 2773 w 5810"/>
                <a:gd name="connsiteY82" fmla="*/ 247 h 1085"/>
                <a:gd name="connsiteX83" fmla="*/ 2732 w 5810"/>
                <a:gd name="connsiteY83" fmla="*/ 205 h 1085"/>
                <a:gd name="connsiteX84" fmla="*/ 2686 w 5810"/>
                <a:gd name="connsiteY84" fmla="*/ 168 h 1085"/>
                <a:gd name="connsiteX85" fmla="*/ 2639 w 5810"/>
                <a:gd name="connsiteY85" fmla="*/ 139 h 1085"/>
                <a:gd name="connsiteX86" fmla="*/ 2587 w 5810"/>
                <a:gd name="connsiteY86" fmla="*/ 116 h 1085"/>
                <a:gd name="connsiteX87" fmla="*/ 2532 w 5810"/>
                <a:gd name="connsiteY87" fmla="*/ 100 h 1085"/>
                <a:gd name="connsiteX88" fmla="*/ 2474 w 5810"/>
                <a:gd name="connsiteY88" fmla="*/ 91 h 1085"/>
                <a:gd name="connsiteX89" fmla="*/ 2410 w 5810"/>
                <a:gd name="connsiteY89" fmla="*/ 93 h 1085"/>
                <a:gd name="connsiteX90" fmla="*/ 2342 w 5810"/>
                <a:gd name="connsiteY90" fmla="*/ 104 h 1085"/>
                <a:gd name="connsiteX91" fmla="*/ 2280 w 5810"/>
                <a:gd name="connsiteY91" fmla="*/ 122 h 1085"/>
                <a:gd name="connsiteX92" fmla="*/ 2222 w 5810"/>
                <a:gd name="connsiteY92" fmla="*/ 147 h 1085"/>
                <a:gd name="connsiteX93" fmla="*/ 2168 w 5810"/>
                <a:gd name="connsiteY93" fmla="*/ 180 h 1085"/>
                <a:gd name="connsiteX94" fmla="*/ 2117 w 5810"/>
                <a:gd name="connsiteY94" fmla="*/ 218 h 1085"/>
                <a:gd name="connsiteX95" fmla="*/ 2071 w 5810"/>
                <a:gd name="connsiteY95" fmla="*/ 261 h 1085"/>
                <a:gd name="connsiteX96" fmla="*/ 2026 w 5810"/>
                <a:gd name="connsiteY96" fmla="*/ 307 h 1085"/>
                <a:gd name="connsiteX97" fmla="*/ 1984 w 5810"/>
                <a:gd name="connsiteY97" fmla="*/ 359 h 1085"/>
                <a:gd name="connsiteX98" fmla="*/ 1945 w 5810"/>
                <a:gd name="connsiteY98" fmla="*/ 413 h 1085"/>
                <a:gd name="connsiteX99" fmla="*/ 1908 w 5810"/>
                <a:gd name="connsiteY99" fmla="*/ 467 h 1085"/>
                <a:gd name="connsiteX100" fmla="*/ 1871 w 5810"/>
                <a:gd name="connsiteY100" fmla="*/ 523 h 1085"/>
                <a:gd name="connsiteX101" fmla="*/ 1834 w 5810"/>
                <a:gd name="connsiteY101" fmla="*/ 581 h 1085"/>
                <a:gd name="connsiteX102" fmla="*/ 1799 w 5810"/>
                <a:gd name="connsiteY102" fmla="*/ 637 h 1085"/>
                <a:gd name="connsiteX103" fmla="*/ 1724 w 5810"/>
                <a:gd name="connsiteY103" fmla="*/ 749 h 1085"/>
                <a:gd name="connsiteX104" fmla="*/ 1685 w 5810"/>
                <a:gd name="connsiteY104" fmla="*/ 801 h 1085"/>
                <a:gd name="connsiteX105" fmla="*/ 1644 w 5810"/>
                <a:gd name="connsiteY105" fmla="*/ 850 h 1085"/>
                <a:gd name="connsiteX106" fmla="*/ 1600 w 5810"/>
                <a:gd name="connsiteY106" fmla="*/ 896 h 1085"/>
                <a:gd name="connsiteX107" fmla="*/ 1553 w 5810"/>
                <a:gd name="connsiteY107" fmla="*/ 937 h 1085"/>
                <a:gd name="connsiteX108" fmla="*/ 1503 w 5810"/>
                <a:gd name="connsiteY108" fmla="*/ 973 h 1085"/>
                <a:gd name="connsiteX109" fmla="*/ 1450 w 5810"/>
                <a:gd name="connsiteY109" fmla="*/ 1002 h 1085"/>
                <a:gd name="connsiteX110" fmla="*/ 1394 w 5810"/>
                <a:gd name="connsiteY110" fmla="*/ 1025 h 1085"/>
                <a:gd name="connsiteX111" fmla="*/ 1330 w 5810"/>
                <a:gd name="connsiteY111" fmla="*/ 1037 h 1085"/>
                <a:gd name="connsiteX112" fmla="*/ 1264 w 5810"/>
                <a:gd name="connsiteY112" fmla="*/ 1043 h 1085"/>
                <a:gd name="connsiteX113" fmla="*/ 1258 w 5810"/>
                <a:gd name="connsiteY113" fmla="*/ 1043 h 1085"/>
                <a:gd name="connsiteX114" fmla="*/ 1190 w 5810"/>
                <a:gd name="connsiteY114" fmla="*/ 1039 h 1085"/>
                <a:gd name="connsiteX115" fmla="*/ 1128 w 5810"/>
                <a:gd name="connsiteY115" fmla="*/ 1027 h 1085"/>
                <a:gd name="connsiteX116" fmla="*/ 1070 w 5810"/>
                <a:gd name="connsiteY116" fmla="*/ 1008 h 1085"/>
                <a:gd name="connsiteX117" fmla="*/ 1018 w 5810"/>
                <a:gd name="connsiteY117" fmla="*/ 983 h 1085"/>
                <a:gd name="connsiteX118" fmla="*/ 971 w 5810"/>
                <a:gd name="connsiteY118" fmla="*/ 952 h 1085"/>
                <a:gd name="connsiteX119" fmla="*/ 925 w 5810"/>
                <a:gd name="connsiteY119" fmla="*/ 915 h 1085"/>
                <a:gd name="connsiteX120" fmla="*/ 884 w 5810"/>
                <a:gd name="connsiteY120" fmla="*/ 873 h 1085"/>
                <a:gd name="connsiteX121" fmla="*/ 847 w 5810"/>
                <a:gd name="connsiteY121" fmla="*/ 828 h 1085"/>
                <a:gd name="connsiteX122" fmla="*/ 810 w 5810"/>
                <a:gd name="connsiteY122" fmla="*/ 780 h 1085"/>
                <a:gd name="connsiteX123" fmla="*/ 777 w 5810"/>
                <a:gd name="connsiteY123" fmla="*/ 728 h 1085"/>
                <a:gd name="connsiteX124" fmla="*/ 742 w 5810"/>
                <a:gd name="connsiteY124" fmla="*/ 674 h 1085"/>
                <a:gd name="connsiteX125" fmla="*/ 711 w 5810"/>
                <a:gd name="connsiteY125" fmla="*/ 618 h 1085"/>
                <a:gd name="connsiteX126" fmla="*/ 678 w 5810"/>
                <a:gd name="connsiteY126" fmla="*/ 560 h 1085"/>
                <a:gd name="connsiteX127" fmla="*/ 616 w 5810"/>
                <a:gd name="connsiteY127" fmla="*/ 448 h 1085"/>
                <a:gd name="connsiteX128" fmla="*/ 547 w 5810"/>
                <a:gd name="connsiteY128" fmla="*/ 340 h 1085"/>
                <a:gd name="connsiteX129" fmla="*/ 504 w 5810"/>
                <a:gd name="connsiteY129" fmla="*/ 284 h 1085"/>
                <a:gd name="connsiteX130" fmla="*/ 457 w 5810"/>
                <a:gd name="connsiteY130" fmla="*/ 239 h 1085"/>
                <a:gd name="connsiteX131" fmla="*/ 409 w 5810"/>
                <a:gd name="connsiteY131" fmla="*/ 199 h 1085"/>
                <a:gd name="connsiteX132" fmla="*/ 358 w 5810"/>
                <a:gd name="connsiteY132" fmla="*/ 168 h 1085"/>
                <a:gd name="connsiteX133" fmla="*/ 308 w 5810"/>
                <a:gd name="connsiteY133" fmla="*/ 145 h 1085"/>
                <a:gd name="connsiteX134" fmla="*/ 256 w 5810"/>
                <a:gd name="connsiteY134" fmla="*/ 127 h 1085"/>
                <a:gd name="connsiteX135" fmla="*/ 209 w 5810"/>
                <a:gd name="connsiteY135" fmla="*/ 112 h 1085"/>
                <a:gd name="connsiteX136" fmla="*/ 163 w 5810"/>
                <a:gd name="connsiteY136" fmla="*/ 104 h 1085"/>
                <a:gd name="connsiteX137" fmla="*/ 122 w 5810"/>
                <a:gd name="connsiteY137" fmla="*/ 100 h 1085"/>
                <a:gd name="connsiteX138" fmla="*/ 85 w 5810"/>
                <a:gd name="connsiteY138" fmla="*/ 95 h 1085"/>
                <a:gd name="connsiteX139" fmla="*/ 31 w 5810"/>
                <a:gd name="connsiteY139" fmla="*/ 95 h 1085"/>
                <a:gd name="connsiteX140" fmla="*/ 17 w 5810"/>
                <a:gd name="connsiteY140" fmla="*/ 98 h 1085"/>
                <a:gd name="connsiteX141" fmla="*/ 11 w 5810"/>
                <a:gd name="connsiteY141" fmla="*/ 98 h 1085"/>
                <a:gd name="connsiteX142" fmla="*/ 0 w 5810"/>
                <a:gd name="connsiteY142" fmla="*/ 13 h 1085"/>
                <a:gd name="connsiteX143" fmla="*/ 9 w 5810"/>
                <a:gd name="connsiteY143" fmla="*/ 13 h 1085"/>
                <a:gd name="connsiteX144" fmla="*/ 29 w 5810"/>
                <a:gd name="connsiteY144" fmla="*/ 10 h 1085"/>
                <a:gd name="connsiteX145" fmla="*/ 91 w 5810"/>
                <a:gd name="connsiteY145" fmla="*/ 10 h 1085"/>
                <a:gd name="connsiteX146" fmla="*/ 135 w 5810"/>
                <a:gd name="connsiteY146" fmla="*/ 13 h 1085"/>
                <a:gd name="connsiteX147" fmla="*/ 182 w 5810"/>
                <a:gd name="connsiteY147" fmla="*/ 19 h 1085"/>
                <a:gd name="connsiteX148" fmla="*/ 234 w 5810"/>
                <a:gd name="connsiteY148" fmla="*/ 29 h 1085"/>
                <a:gd name="connsiteX149" fmla="*/ 287 w 5810"/>
                <a:gd name="connsiteY149" fmla="*/ 46 h 1085"/>
                <a:gd name="connsiteX150" fmla="*/ 345 w 5810"/>
                <a:gd name="connsiteY150" fmla="*/ 66 h 1085"/>
                <a:gd name="connsiteX151" fmla="*/ 403 w 5810"/>
                <a:gd name="connsiteY151" fmla="*/ 93 h 1085"/>
                <a:gd name="connsiteX152" fmla="*/ 459 w 5810"/>
                <a:gd name="connsiteY152" fmla="*/ 131 h 1085"/>
                <a:gd name="connsiteX153" fmla="*/ 514 w 5810"/>
                <a:gd name="connsiteY153" fmla="*/ 174 h 1085"/>
                <a:gd name="connsiteX154" fmla="*/ 568 w 5810"/>
                <a:gd name="connsiteY154" fmla="*/ 228 h 1085"/>
                <a:gd name="connsiteX155" fmla="*/ 618 w 5810"/>
                <a:gd name="connsiteY155" fmla="*/ 292 h 1085"/>
                <a:gd name="connsiteX156" fmla="*/ 667 w 5810"/>
                <a:gd name="connsiteY156" fmla="*/ 367 h 1085"/>
                <a:gd name="connsiteX157" fmla="*/ 754 w 5810"/>
                <a:gd name="connsiteY157" fmla="*/ 516 h 1085"/>
                <a:gd name="connsiteX158" fmla="*/ 787 w 5810"/>
                <a:gd name="connsiteY158" fmla="*/ 575 h 1085"/>
                <a:gd name="connsiteX159" fmla="*/ 820 w 5810"/>
                <a:gd name="connsiteY159" fmla="*/ 631 h 1085"/>
                <a:gd name="connsiteX160" fmla="*/ 853 w 5810"/>
                <a:gd name="connsiteY160" fmla="*/ 684 h 1085"/>
                <a:gd name="connsiteX161" fmla="*/ 886 w 5810"/>
                <a:gd name="connsiteY161" fmla="*/ 736 h 1085"/>
                <a:gd name="connsiteX162" fmla="*/ 921 w 5810"/>
                <a:gd name="connsiteY162" fmla="*/ 782 h 1085"/>
                <a:gd name="connsiteX163" fmla="*/ 958 w 5810"/>
                <a:gd name="connsiteY163" fmla="*/ 825 h 1085"/>
                <a:gd name="connsiteX164" fmla="*/ 1000 w 5810"/>
                <a:gd name="connsiteY164" fmla="*/ 863 h 1085"/>
                <a:gd name="connsiteX165" fmla="*/ 1043 w 5810"/>
                <a:gd name="connsiteY165" fmla="*/ 894 h 1085"/>
                <a:gd name="connsiteX166" fmla="*/ 1090 w 5810"/>
                <a:gd name="connsiteY166" fmla="*/ 921 h 1085"/>
                <a:gd name="connsiteX167" fmla="*/ 1140 w 5810"/>
                <a:gd name="connsiteY167" fmla="*/ 939 h 1085"/>
                <a:gd name="connsiteX168" fmla="*/ 1196 w 5810"/>
                <a:gd name="connsiteY168" fmla="*/ 952 h 1085"/>
                <a:gd name="connsiteX169" fmla="*/ 1258 w 5810"/>
                <a:gd name="connsiteY169" fmla="*/ 956 h 1085"/>
                <a:gd name="connsiteX170" fmla="*/ 1264 w 5810"/>
                <a:gd name="connsiteY170" fmla="*/ 956 h 1085"/>
                <a:gd name="connsiteX171" fmla="*/ 1324 w 5810"/>
                <a:gd name="connsiteY171" fmla="*/ 950 h 1085"/>
                <a:gd name="connsiteX172" fmla="*/ 1380 w 5810"/>
                <a:gd name="connsiteY172" fmla="*/ 935 h 1085"/>
                <a:gd name="connsiteX173" fmla="*/ 1433 w 5810"/>
                <a:gd name="connsiteY173" fmla="*/ 913 h 1085"/>
                <a:gd name="connsiteX174" fmla="*/ 1481 w 5810"/>
                <a:gd name="connsiteY174" fmla="*/ 884 h 1085"/>
                <a:gd name="connsiteX175" fmla="*/ 1526 w 5810"/>
                <a:gd name="connsiteY175" fmla="*/ 846 h 1085"/>
                <a:gd name="connsiteX176" fmla="*/ 1569 w 5810"/>
                <a:gd name="connsiteY176" fmla="*/ 803 h 1085"/>
                <a:gd name="connsiteX177" fmla="*/ 1609 w 5810"/>
                <a:gd name="connsiteY177" fmla="*/ 755 h 1085"/>
                <a:gd name="connsiteX178" fmla="*/ 1648 w 5810"/>
                <a:gd name="connsiteY178" fmla="*/ 703 h 1085"/>
                <a:gd name="connsiteX179" fmla="*/ 1687 w 5810"/>
                <a:gd name="connsiteY179" fmla="*/ 649 h 1085"/>
                <a:gd name="connsiteX180" fmla="*/ 1799 w 5810"/>
                <a:gd name="connsiteY180" fmla="*/ 475 h 1085"/>
                <a:gd name="connsiteX181" fmla="*/ 1838 w 5810"/>
                <a:gd name="connsiteY181" fmla="*/ 415 h 1085"/>
                <a:gd name="connsiteX182" fmla="*/ 1879 w 5810"/>
                <a:gd name="connsiteY182" fmla="*/ 357 h 1085"/>
                <a:gd name="connsiteX183" fmla="*/ 1923 w 5810"/>
                <a:gd name="connsiteY183" fmla="*/ 299 h 1085"/>
                <a:gd name="connsiteX184" fmla="*/ 1968 w 5810"/>
                <a:gd name="connsiteY184" fmla="*/ 245 h 1085"/>
                <a:gd name="connsiteX185" fmla="*/ 2015 w 5810"/>
                <a:gd name="connsiteY185" fmla="*/ 193 h 1085"/>
                <a:gd name="connsiteX186" fmla="*/ 2069 w 5810"/>
                <a:gd name="connsiteY186" fmla="*/ 145 h 1085"/>
                <a:gd name="connsiteX187" fmla="*/ 2125 w 5810"/>
                <a:gd name="connsiteY187" fmla="*/ 104 h 1085"/>
                <a:gd name="connsiteX188" fmla="*/ 2187 w 5810"/>
                <a:gd name="connsiteY188" fmla="*/ 69 h 1085"/>
                <a:gd name="connsiteX189" fmla="*/ 2253 w 5810"/>
                <a:gd name="connsiteY189" fmla="*/ 39 h 1085"/>
                <a:gd name="connsiteX190" fmla="*/ 2325 w 5810"/>
                <a:gd name="connsiteY190" fmla="*/ 19 h 1085"/>
                <a:gd name="connsiteX191" fmla="*/ 2404 w 5810"/>
                <a:gd name="connsiteY191" fmla="*/ 6 h 1085"/>
                <a:gd name="connsiteX192" fmla="*/ 2474 w 5810"/>
                <a:gd name="connsiteY192" fmla="*/ 4 h 1085"/>
                <a:gd name="connsiteX193" fmla="*/ 2540 w 5810"/>
                <a:gd name="connsiteY193" fmla="*/ 13 h 1085"/>
                <a:gd name="connsiteX194" fmla="*/ 2600 w 5810"/>
                <a:gd name="connsiteY194" fmla="*/ 27 h 1085"/>
                <a:gd name="connsiteX195" fmla="*/ 2658 w 5810"/>
                <a:gd name="connsiteY195" fmla="*/ 50 h 1085"/>
                <a:gd name="connsiteX196" fmla="*/ 2711 w 5810"/>
                <a:gd name="connsiteY196" fmla="*/ 81 h 1085"/>
                <a:gd name="connsiteX197" fmla="*/ 2761 w 5810"/>
                <a:gd name="connsiteY197" fmla="*/ 116 h 1085"/>
                <a:gd name="connsiteX198" fmla="*/ 2806 w 5810"/>
                <a:gd name="connsiteY198" fmla="*/ 158 h 1085"/>
                <a:gd name="connsiteX199" fmla="*/ 2852 w 5810"/>
                <a:gd name="connsiteY199" fmla="*/ 203 h 1085"/>
                <a:gd name="connsiteX200" fmla="*/ 2893 w 5810"/>
                <a:gd name="connsiteY200" fmla="*/ 251 h 1085"/>
                <a:gd name="connsiteX201" fmla="*/ 2932 w 5810"/>
                <a:gd name="connsiteY201" fmla="*/ 303 h 1085"/>
                <a:gd name="connsiteX202" fmla="*/ 2969 w 5810"/>
                <a:gd name="connsiteY202" fmla="*/ 357 h 1085"/>
                <a:gd name="connsiteX203" fmla="*/ 3004 w 5810"/>
                <a:gd name="connsiteY203" fmla="*/ 413 h 1085"/>
                <a:gd name="connsiteX204" fmla="*/ 3039 w 5810"/>
                <a:gd name="connsiteY204" fmla="*/ 467 h 1085"/>
                <a:gd name="connsiteX205" fmla="*/ 3073 w 5810"/>
                <a:gd name="connsiteY205" fmla="*/ 523 h 1085"/>
                <a:gd name="connsiteX206" fmla="*/ 3110 w 5810"/>
                <a:gd name="connsiteY206" fmla="*/ 585 h 1085"/>
                <a:gd name="connsiteX207" fmla="*/ 3147 w 5810"/>
                <a:gd name="connsiteY207" fmla="*/ 643 h 1085"/>
                <a:gd name="connsiteX208" fmla="*/ 3186 w 5810"/>
                <a:gd name="connsiteY208" fmla="*/ 701 h 1085"/>
                <a:gd name="connsiteX209" fmla="*/ 3223 w 5810"/>
                <a:gd name="connsiteY209" fmla="*/ 755 h 1085"/>
                <a:gd name="connsiteX210" fmla="*/ 3265 w 5810"/>
                <a:gd name="connsiteY210" fmla="*/ 805 h 1085"/>
                <a:gd name="connsiteX211" fmla="*/ 3306 w 5810"/>
                <a:gd name="connsiteY211" fmla="*/ 848 h 1085"/>
                <a:gd name="connsiteX212" fmla="*/ 3349 w 5810"/>
                <a:gd name="connsiteY212" fmla="*/ 886 h 1085"/>
                <a:gd name="connsiteX213" fmla="*/ 3395 w 5810"/>
                <a:gd name="connsiteY213" fmla="*/ 917 h 1085"/>
                <a:gd name="connsiteX214" fmla="*/ 3444 w 5810"/>
                <a:gd name="connsiteY214" fmla="*/ 939 h 1085"/>
                <a:gd name="connsiteX215" fmla="*/ 3498 w 5810"/>
                <a:gd name="connsiteY215" fmla="*/ 952 h 1085"/>
                <a:gd name="connsiteX216" fmla="*/ 3554 w 5810"/>
                <a:gd name="connsiteY216" fmla="*/ 956 h 1085"/>
                <a:gd name="connsiteX217" fmla="*/ 3609 w 5810"/>
                <a:gd name="connsiteY217" fmla="*/ 950 h 1085"/>
                <a:gd name="connsiteX218" fmla="*/ 3659 w 5810"/>
                <a:gd name="connsiteY218" fmla="*/ 935 h 1085"/>
                <a:gd name="connsiteX219" fmla="*/ 3706 w 5810"/>
                <a:gd name="connsiteY219" fmla="*/ 915 h 1085"/>
                <a:gd name="connsiteX220" fmla="*/ 3750 w 5810"/>
                <a:gd name="connsiteY220" fmla="*/ 884 h 1085"/>
                <a:gd name="connsiteX221" fmla="*/ 3789 w 5810"/>
                <a:gd name="connsiteY221" fmla="*/ 848 h 1085"/>
                <a:gd name="connsiteX222" fmla="*/ 3826 w 5810"/>
                <a:gd name="connsiteY222" fmla="*/ 807 h 1085"/>
                <a:gd name="connsiteX223" fmla="*/ 3861 w 5810"/>
                <a:gd name="connsiteY223" fmla="*/ 759 h 1085"/>
                <a:gd name="connsiteX224" fmla="*/ 3894 w 5810"/>
                <a:gd name="connsiteY224" fmla="*/ 709 h 1085"/>
                <a:gd name="connsiteX225" fmla="*/ 3927 w 5810"/>
                <a:gd name="connsiteY225" fmla="*/ 655 h 1085"/>
                <a:gd name="connsiteX226" fmla="*/ 3960 w 5810"/>
                <a:gd name="connsiteY226" fmla="*/ 597 h 1085"/>
                <a:gd name="connsiteX227" fmla="*/ 3993 w 5810"/>
                <a:gd name="connsiteY227" fmla="*/ 537 h 1085"/>
                <a:gd name="connsiteX228" fmla="*/ 4022 w 5810"/>
                <a:gd name="connsiteY228" fmla="*/ 483 h 1085"/>
                <a:gd name="connsiteX229" fmla="*/ 4084 w 5810"/>
                <a:gd name="connsiteY229" fmla="*/ 375 h 1085"/>
                <a:gd name="connsiteX230" fmla="*/ 4154 w 5810"/>
                <a:gd name="connsiteY230" fmla="*/ 272 h 1085"/>
                <a:gd name="connsiteX231" fmla="*/ 4192 w 5810"/>
                <a:gd name="connsiteY231" fmla="*/ 224 h 1085"/>
                <a:gd name="connsiteX232" fmla="*/ 4233 w 5810"/>
                <a:gd name="connsiteY232" fmla="*/ 178 h 1085"/>
                <a:gd name="connsiteX233" fmla="*/ 4276 w 5810"/>
                <a:gd name="connsiteY233" fmla="*/ 137 h 1085"/>
                <a:gd name="connsiteX234" fmla="*/ 4324 w 5810"/>
                <a:gd name="connsiteY234" fmla="*/ 100 h 1085"/>
                <a:gd name="connsiteX235" fmla="*/ 4375 w 5810"/>
                <a:gd name="connsiteY235" fmla="*/ 66 h 1085"/>
                <a:gd name="connsiteX236" fmla="*/ 4433 w 5810"/>
                <a:gd name="connsiteY236" fmla="*/ 39 h 1085"/>
                <a:gd name="connsiteX237" fmla="*/ 4493 w 5810"/>
                <a:gd name="connsiteY237" fmla="*/ 19 h 1085"/>
                <a:gd name="connsiteX238" fmla="*/ 4559 w 5810"/>
                <a:gd name="connsiteY238" fmla="*/ 6 h 1085"/>
                <a:gd name="connsiteX239" fmla="*/ 4631 w 5810"/>
                <a:gd name="connsiteY239"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267 w 5810"/>
                <a:gd name="connsiteY12" fmla="*/ 548 h 1085"/>
                <a:gd name="connsiteX13" fmla="*/ 5313 w 5810"/>
                <a:gd name="connsiteY13" fmla="*/ 633 h 1085"/>
                <a:gd name="connsiteX14" fmla="*/ 5358 w 5810"/>
                <a:gd name="connsiteY14" fmla="*/ 707 h 1085"/>
                <a:gd name="connsiteX15" fmla="*/ 5408 w 5810"/>
                <a:gd name="connsiteY15" fmla="*/ 769 h 1085"/>
                <a:gd name="connsiteX16" fmla="*/ 5455 w 5810"/>
                <a:gd name="connsiteY16" fmla="*/ 821 h 1085"/>
                <a:gd name="connsiteX17" fmla="*/ 5503 w 5810"/>
                <a:gd name="connsiteY17" fmla="*/ 865 h 1085"/>
                <a:gd name="connsiteX18" fmla="*/ 5550 w 5810"/>
                <a:gd name="connsiteY18" fmla="*/ 900 h 1085"/>
                <a:gd name="connsiteX19" fmla="*/ 5593 w 5810"/>
                <a:gd name="connsiteY19" fmla="*/ 927 h 1085"/>
                <a:gd name="connsiteX20" fmla="*/ 5637 w 5810"/>
                <a:gd name="connsiteY20" fmla="*/ 948 h 1085"/>
                <a:gd name="connsiteX21" fmla="*/ 5676 w 5810"/>
                <a:gd name="connsiteY21" fmla="*/ 962 h 1085"/>
                <a:gd name="connsiteX22" fmla="*/ 5711 w 5810"/>
                <a:gd name="connsiteY22" fmla="*/ 973 h 1085"/>
                <a:gd name="connsiteX23" fmla="*/ 5742 w 5810"/>
                <a:gd name="connsiteY23" fmla="*/ 981 h 1085"/>
                <a:gd name="connsiteX24" fmla="*/ 5767 w 5810"/>
                <a:gd name="connsiteY24" fmla="*/ 983 h 1085"/>
                <a:gd name="connsiteX25" fmla="*/ 5785 w 5810"/>
                <a:gd name="connsiteY25" fmla="*/ 985 h 1085"/>
                <a:gd name="connsiteX26" fmla="*/ 5802 w 5810"/>
                <a:gd name="connsiteY26" fmla="*/ 985 h 1085"/>
                <a:gd name="connsiteX27" fmla="*/ 5810 w 5810"/>
                <a:gd name="connsiteY27" fmla="*/ 1072 h 1085"/>
                <a:gd name="connsiteX28" fmla="*/ 5717 w 5810"/>
                <a:gd name="connsiteY28" fmla="*/ 1064 h 1085"/>
                <a:gd name="connsiteX29" fmla="*/ 5639 w 5810"/>
                <a:gd name="connsiteY29" fmla="*/ 1043 h 1085"/>
                <a:gd name="connsiteX30" fmla="*/ 5546 w 5810"/>
                <a:gd name="connsiteY30" fmla="*/ 1002 h 1085"/>
                <a:gd name="connsiteX31" fmla="*/ 5496 w 5810"/>
                <a:gd name="connsiteY31" fmla="*/ 971 h 1085"/>
                <a:gd name="connsiteX32" fmla="*/ 5042 w 5810"/>
                <a:gd name="connsiteY32" fmla="*/ 336 h 1085"/>
                <a:gd name="connsiteX33" fmla="*/ 4993 w 5810"/>
                <a:gd name="connsiteY33" fmla="*/ 276 h 1085"/>
                <a:gd name="connsiteX34" fmla="*/ 4945 w 5810"/>
                <a:gd name="connsiteY34" fmla="*/ 228 h 1085"/>
                <a:gd name="connsiteX35" fmla="*/ 4900 w 5810"/>
                <a:gd name="connsiteY35" fmla="*/ 189 h 1085"/>
                <a:gd name="connsiteX36" fmla="*/ 4858 w 5810"/>
                <a:gd name="connsiteY36" fmla="*/ 158 h 1085"/>
                <a:gd name="connsiteX37" fmla="*/ 4819 w 5810"/>
                <a:gd name="connsiteY37" fmla="*/ 135 h 1085"/>
                <a:gd name="connsiteX38" fmla="*/ 4770 w 5810"/>
                <a:gd name="connsiteY38" fmla="*/ 112 h 1085"/>
                <a:gd name="connsiteX39" fmla="*/ 4726 w 5810"/>
                <a:gd name="connsiteY39" fmla="*/ 98 h 1085"/>
                <a:gd name="connsiteX40" fmla="*/ 4691 w 5810"/>
                <a:gd name="connsiteY40" fmla="*/ 89 h 1085"/>
                <a:gd name="connsiteX41" fmla="*/ 4662 w 5810"/>
                <a:gd name="connsiteY41" fmla="*/ 87 h 1085"/>
                <a:gd name="connsiteX42" fmla="*/ 4635 w 5810"/>
                <a:gd name="connsiteY42" fmla="*/ 87 h 1085"/>
                <a:gd name="connsiteX43" fmla="*/ 4569 w 5810"/>
                <a:gd name="connsiteY43" fmla="*/ 93 h 1085"/>
                <a:gd name="connsiteX44" fmla="*/ 4507 w 5810"/>
                <a:gd name="connsiteY44" fmla="*/ 106 h 1085"/>
                <a:gd name="connsiteX45" fmla="*/ 4452 w 5810"/>
                <a:gd name="connsiteY45" fmla="*/ 127 h 1085"/>
                <a:gd name="connsiteX46" fmla="*/ 4400 w 5810"/>
                <a:gd name="connsiteY46" fmla="*/ 154 h 1085"/>
                <a:gd name="connsiteX47" fmla="*/ 4353 w 5810"/>
                <a:gd name="connsiteY47" fmla="*/ 187 h 1085"/>
                <a:gd name="connsiteX48" fmla="*/ 4309 w 5810"/>
                <a:gd name="connsiteY48" fmla="*/ 224 h 1085"/>
                <a:gd name="connsiteX49" fmla="*/ 4270 w 5810"/>
                <a:gd name="connsiteY49" fmla="*/ 268 h 1085"/>
                <a:gd name="connsiteX50" fmla="*/ 4231 w 5810"/>
                <a:gd name="connsiteY50" fmla="*/ 313 h 1085"/>
                <a:gd name="connsiteX51" fmla="*/ 4196 w 5810"/>
                <a:gd name="connsiteY51" fmla="*/ 363 h 1085"/>
                <a:gd name="connsiteX52" fmla="*/ 4163 w 5810"/>
                <a:gd name="connsiteY52" fmla="*/ 415 h 1085"/>
                <a:gd name="connsiteX53" fmla="*/ 4101 w 5810"/>
                <a:gd name="connsiteY53" fmla="*/ 523 h 1085"/>
                <a:gd name="connsiteX54" fmla="*/ 4008 w 5810"/>
                <a:gd name="connsiteY54" fmla="*/ 691 h 1085"/>
                <a:gd name="connsiteX55" fmla="*/ 3975 w 5810"/>
                <a:gd name="connsiteY55" fmla="*/ 747 h 1085"/>
                <a:gd name="connsiteX56" fmla="*/ 3940 w 5810"/>
                <a:gd name="connsiteY56" fmla="*/ 798 h 1085"/>
                <a:gd name="connsiteX57" fmla="*/ 3905 w 5810"/>
                <a:gd name="connsiteY57" fmla="*/ 848 h 1085"/>
                <a:gd name="connsiteX58" fmla="*/ 3865 w 5810"/>
                <a:gd name="connsiteY58" fmla="*/ 894 h 1085"/>
                <a:gd name="connsiteX59" fmla="*/ 3824 w 5810"/>
                <a:gd name="connsiteY59" fmla="*/ 935 h 1085"/>
                <a:gd name="connsiteX60" fmla="*/ 3779 w 5810"/>
                <a:gd name="connsiteY60" fmla="*/ 971 h 1085"/>
                <a:gd name="connsiteX61" fmla="*/ 3729 w 5810"/>
                <a:gd name="connsiteY61" fmla="*/ 1000 h 1085"/>
                <a:gd name="connsiteX62" fmla="*/ 3677 w 5810"/>
                <a:gd name="connsiteY62" fmla="*/ 1022 h 1085"/>
                <a:gd name="connsiteX63" fmla="*/ 3620 w 5810"/>
                <a:gd name="connsiteY63" fmla="*/ 1037 h 1085"/>
                <a:gd name="connsiteX64" fmla="*/ 3556 w 5810"/>
                <a:gd name="connsiteY64" fmla="*/ 1043 h 1085"/>
                <a:gd name="connsiteX65" fmla="*/ 3547 w 5810"/>
                <a:gd name="connsiteY65" fmla="*/ 1043 h 1085"/>
                <a:gd name="connsiteX66" fmla="*/ 3485 w 5810"/>
                <a:gd name="connsiteY66" fmla="*/ 1039 h 1085"/>
                <a:gd name="connsiteX67" fmla="*/ 3426 w 5810"/>
                <a:gd name="connsiteY67" fmla="*/ 1025 h 1085"/>
                <a:gd name="connsiteX68" fmla="*/ 3372 w 5810"/>
                <a:gd name="connsiteY68" fmla="*/ 1002 h 1085"/>
                <a:gd name="connsiteX69" fmla="*/ 3320 w 5810"/>
                <a:gd name="connsiteY69" fmla="*/ 973 h 1085"/>
                <a:gd name="connsiteX70" fmla="*/ 3273 w 5810"/>
                <a:gd name="connsiteY70" fmla="*/ 935 h 1085"/>
                <a:gd name="connsiteX71" fmla="*/ 3229 w 5810"/>
                <a:gd name="connsiteY71" fmla="*/ 894 h 1085"/>
                <a:gd name="connsiteX72" fmla="*/ 3186 w 5810"/>
                <a:gd name="connsiteY72" fmla="*/ 846 h 1085"/>
                <a:gd name="connsiteX73" fmla="*/ 3147 w 5810"/>
                <a:gd name="connsiteY73" fmla="*/ 796 h 1085"/>
                <a:gd name="connsiteX74" fmla="*/ 3108 w 5810"/>
                <a:gd name="connsiteY74" fmla="*/ 740 h 1085"/>
                <a:gd name="connsiteX75" fmla="*/ 3070 w 5810"/>
                <a:gd name="connsiteY75" fmla="*/ 684 h 1085"/>
                <a:gd name="connsiteX76" fmla="*/ 2965 w 5810"/>
                <a:gd name="connsiteY76" fmla="*/ 510 h 1085"/>
                <a:gd name="connsiteX77" fmla="*/ 2928 w 5810"/>
                <a:gd name="connsiteY77" fmla="*/ 452 h 1085"/>
                <a:gd name="connsiteX78" fmla="*/ 2891 w 5810"/>
                <a:gd name="connsiteY78" fmla="*/ 396 h 1085"/>
                <a:gd name="connsiteX79" fmla="*/ 2854 w 5810"/>
                <a:gd name="connsiteY79" fmla="*/ 342 h 1085"/>
                <a:gd name="connsiteX80" fmla="*/ 2814 w 5810"/>
                <a:gd name="connsiteY80" fmla="*/ 292 h 1085"/>
                <a:gd name="connsiteX81" fmla="*/ 2773 w 5810"/>
                <a:gd name="connsiteY81" fmla="*/ 247 h 1085"/>
                <a:gd name="connsiteX82" fmla="*/ 2732 w 5810"/>
                <a:gd name="connsiteY82" fmla="*/ 205 h 1085"/>
                <a:gd name="connsiteX83" fmla="*/ 2686 w 5810"/>
                <a:gd name="connsiteY83" fmla="*/ 168 h 1085"/>
                <a:gd name="connsiteX84" fmla="*/ 2639 w 5810"/>
                <a:gd name="connsiteY84" fmla="*/ 139 h 1085"/>
                <a:gd name="connsiteX85" fmla="*/ 2587 w 5810"/>
                <a:gd name="connsiteY85" fmla="*/ 116 h 1085"/>
                <a:gd name="connsiteX86" fmla="*/ 2532 w 5810"/>
                <a:gd name="connsiteY86" fmla="*/ 100 h 1085"/>
                <a:gd name="connsiteX87" fmla="*/ 2474 w 5810"/>
                <a:gd name="connsiteY87" fmla="*/ 91 h 1085"/>
                <a:gd name="connsiteX88" fmla="*/ 2410 w 5810"/>
                <a:gd name="connsiteY88" fmla="*/ 93 h 1085"/>
                <a:gd name="connsiteX89" fmla="*/ 2342 w 5810"/>
                <a:gd name="connsiteY89" fmla="*/ 104 h 1085"/>
                <a:gd name="connsiteX90" fmla="*/ 2280 w 5810"/>
                <a:gd name="connsiteY90" fmla="*/ 122 h 1085"/>
                <a:gd name="connsiteX91" fmla="*/ 2222 w 5810"/>
                <a:gd name="connsiteY91" fmla="*/ 147 h 1085"/>
                <a:gd name="connsiteX92" fmla="*/ 2168 w 5810"/>
                <a:gd name="connsiteY92" fmla="*/ 180 h 1085"/>
                <a:gd name="connsiteX93" fmla="*/ 2117 w 5810"/>
                <a:gd name="connsiteY93" fmla="*/ 218 h 1085"/>
                <a:gd name="connsiteX94" fmla="*/ 2071 w 5810"/>
                <a:gd name="connsiteY94" fmla="*/ 261 h 1085"/>
                <a:gd name="connsiteX95" fmla="*/ 2026 w 5810"/>
                <a:gd name="connsiteY95" fmla="*/ 307 h 1085"/>
                <a:gd name="connsiteX96" fmla="*/ 1984 w 5810"/>
                <a:gd name="connsiteY96" fmla="*/ 359 h 1085"/>
                <a:gd name="connsiteX97" fmla="*/ 1945 w 5810"/>
                <a:gd name="connsiteY97" fmla="*/ 413 h 1085"/>
                <a:gd name="connsiteX98" fmla="*/ 1908 w 5810"/>
                <a:gd name="connsiteY98" fmla="*/ 467 h 1085"/>
                <a:gd name="connsiteX99" fmla="*/ 1871 w 5810"/>
                <a:gd name="connsiteY99" fmla="*/ 523 h 1085"/>
                <a:gd name="connsiteX100" fmla="*/ 1834 w 5810"/>
                <a:gd name="connsiteY100" fmla="*/ 581 h 1085"/>
                <a:gd name="connsiteX101" fmla="*/ 1799 w 5810"/>
                <a:gd name="connsiteY101" fmla="*/ 637 h 1085"/>
                <a:gd name="connsiteX102" fmla="*/ 1724 w 5810"/>
                <a:gd name="connsiteY102" fmla="*/ 749 h 1085"/>
                <a:gd name="connsiteX103" fmla="*/ 1685 w 5810"/>
                <a:gd name="connsiteY103" fmla="*/ 801 h 1085"/>
                <a:gd name="connsiteX104" fmla="*/ 1644 w 5810"/>
                <a:gd name="connsiteY104" fmla="*/ 850 h 1085"/>
                <a:gd name="connsiteX105" fmla="*/ 1600 w 5810"/>
                <a:gd name="connsiteY105" fmla="*/ 896 h 1085"/>
                <a:gd name="connsiteX106" fmla="*/ 1553 w 5810"/>
                <a:gd name="connsiteY106" fmla="*/ 937 h 1085"/>
                <a:gd name="connsiteX107" fmla="*/ 1503 w 5810"/>
                <a:gd name="connsiteY107" fmla="*/ 973 h 1085"/>
                <a:gd name="connsiteX108" fmla="*/ 1450 w 5810"/>
                <a:gd name="connsiteY108" fmla="*/ 1002 h 1085"/>
                <a:gd name="connsiteX109" fmla="*/ 1394 w 5810"/>
                <a:gd name="connsiteY109" fmla="*/ 1025 h 1085"/>
                <a:gd name="connsiteX110" fmla="*/ 1330 w 5810"/>
                <a:gd name="connsiteY110" fmla="*/ 1037 h 1085"/>
                <a:gd name="connsiteX111" fmla="*/ 1264 w 5810"/>
                <a:gd name="connsiteY111" fmla="*/ 1043 h 1085"/>
                <a:gd name="connsiteX112" fmla="*/ 1258 w 5810"/>
                <a:gd name="connsiteY112" fmla="*/ 1043 h 1085"/>
                <a:gd name="connsiteX113" fmla="*/ 1190 w 5810"/>
                <a:gd name="connsiteY113" fmla="*/ 1039 h 1085"/>
                <a:gd name="connsiteX114" fmla="*/ 1128 w 5810"/>
                <a:gd name="connsiteY114" fmla="*/ 1027 h 1085"/>
                <a:gd name="connsiteX115" fmla="*/ 1070 w 5810"/>
                <a:gd name="connsiteY115" fmla="*/ 1008 h 1085"/>
                <a:gd name="connsiteX116" fmla="*/ 1018 w 5810"/>
                <a:gd name="connsiteY116" fmla="*/ 983 h 1085"/>
                <a:gd name="connsiteX117" fmla="*/ 971 w 5810"/>
                <a:gd name="connsiteY117" fmla="*/ 952 h 1085"/>
                <a:gd name="connsiteX118" fmla="*/ 925 w 5810"/>
                <a:gd name="connsiteY118" fmla="*/ 915 h 1085"/>
                <a:gd name="connsiteX119" fmla="*/ 884 w 5810"/>
                <a:gd name="connsiteY119" fmla="*/ 873 h 1085"/>
                <a:gd name="connsiteX120" fmla="*/ 847 w 5810"/>
                <a:gd name="connsiteY120" fmla="*/ 828 h 1085"/>
                <a:gd name="connsiteX121" fmla="*/ 810 w 5810"/>
                <a:gd name="connsiteY121" fmla="*/ 780 h 1085"/>
                <a:gd name="connsiteX122" fmla="*/ 777 w 5810"/>
                <a:gd name="connsiteY122" fmla="*/ 728 h 1085"/>
                <a:gd name="connsiteX123" fmla="*/ 742 w 5810"/>
                <a:gd name="connsiteY123" fmla="*/ 674 h 1085"/>
                <a:gd name="connsiteX124" fmla="*/ 711 w 5810"/>
                <a:gd name="connsiteY124" fmla="*/ 618 h 1085"/>
                <a:gd name="connsiteX125" fmla="*/ 678 w 5810"/>
                <a:gd name="connsiteY125" fmla="*/ 560 h 1085"/>
                <a:gd name="connsiteX126" fmla="*/ 616 w 5810"/>
                <a:gd name="connsiteY126" fmla="*/ 448 h 1085"/>
                <a:gd name="connsiteX127" fmla="*/ 547 w 5810"/>
                <a:gd name="connsiteY127" fmla="*/ 340 h 1085"/>
                <a:gd name="connsiteX128" fmla="*/ 504 w 5810"/>
                <a:gd name="connsiteY128" fmla="*/ 284 h 1085"/>
                <a:gd name="connsiteX129" fmla="*/ 457 w 5810"/>
                <a:gd name="connsiteY129" fmla="*/ 239 h 1085"/>
                <a:gd name="connsiteX130" fmla="*/ 409 w 5810"/>
                <a:gd name="connsiteY130" fmla="*/ 199 h 1085"/>
                <a:gd name="connsiteX131" fmla="*/ 358 w 5810"/>
                <a:gd name="connsiteY131" fmla="*/ 168 h 1085"/>
                <a:gd name="connsiteX132" fmla="*/ 308 w 5810"/>
                <a:gd name="connsiteY132" fmla="*/ 145 h 1085"/>
                <a:gd name="connsiteX133" fmla="*/ 256 w 5810"/>
                <a:gd name="connsiteY133" fmla="*/ 127 h 1085"/>
                <a:gd name="connsiteX134" fmla="*/ 209 w 5810"/>
                <a:gd name="connsiteY134" fmla="*/ 112 h 1085"/>
                <a:gd name="connsiteX135" fmla="*/ 163 w 5810"/>
                <a:gd name="connsiteY135" fmla="*/ 104 h 1085"/>
                <a:gd name="connsiteX136" fmla="*/ 122 w 5810"/>
                <a:gd name="connsiteY136" fmla="*/ 100 h 1085"/>
                <a:gd name="connsiteX137" fmla="*/ 85 w 5810"/>
                <a:gd name="connsiteY137" fmla="*/ 95 h 1085"/>
                <a:gd name="connsiteX138" fmla="*/ 31 w 5810"/>
                <a:gd name="connsiteY138" fmla="*/ 95 h 1085"/>
                <a:gd name="connsiteX139" fmla="*/ 17 w 5810"/>
                <a:gd name="connsiteY139" fmla="*/ 98 h 1085"/>
                <a:gd name="connsiteX140" fmla="*/ 11 w 5810"/>
                <a:gd name="connsiteY140" fmla="*/ 98 h 1085"/>
                <a:gd name="connsiteX141" fmla="*/ 0 w 5810"/>
                <a:gd name="connsiteY141" fmla="*/ 13 h 1085"/>
                <a:gd name="connsiteX142" fmla="*/ 9 w 5810"/>
                <a:gd name="connsiteY142" fmla="*/ 13 h 1085"/>
                <a:gd name="connsiteX143" fmla="*/ 29 w 5810"/>
                <a:gd name="connsiteY143" fmla="*/ 10 h 1085"/>
                <a:gd name="connsiteX144" fmla="*/ 91 w 5810"/>
                <a:gd name="connsiteY144" fmla="*/ 10 h 1085"/>
                <a:gd name="connsiteX145" fmla="*/ 135 w 5810"/>
                <a:gd name="connsiteY145" fmla="*/ 13 h 1085"/>
                <a:gd name="connsiteX146" fmla="*/ 182 w 5810"/>
                <a:gd name="connsiteY146" fmla="*/ 19 h 1085"/>
                <a:gd name="connsiteX147" fmla="*/ 234 w 5810"/>
                <a:gd name="connsiteY147" fmla="*/ 29 h 1085"/>
                <a:gd name="connsiteX148" fmla="*/ 287 w 5810"/>
                <a:gd name="connsiteY148" fmla="*/ 46 h 1085"/>
                <a:gd name="connsiteX149" fmla="*/ 345 w 5810"/>
                <a:gd name="connsiteY149" fmla="*/ 66 h 1085"/>
                <a:gd name="connsiteX150" fmla="*/ 403 w 5810"/>
                <a:gd name="connsiteY150" fmla="*/ 93 h 1085"/>
                <a:gd name="connsiteX151" fmla="*/ 459 w 5810"/>
                <a:gd name="connsiteY151" fmla="*/ 131 h 1085"/>
                <a:gd name="connsiteX152" fmla="*/ 514 w 5810"/>
                <a:gd name="connsiteY152" fmla="*/ 174 h 1085"/>
                <a:gd name="connsiteX153" fmla="*/ 568 w 5810"/>
                <a:gd name="connsiteY153" fmla="*/ 228 h 1085"/>
                <a:gd name="connsiteX154" fmla="*/ 618 w 5810"/>
                <a:gd name="connsiteY154" fmla="*/ 292 h 1085"/>
                <a:gd name="connsiteX155" fmla="*/ 667 w 5810"/>
                <a:gd name="connsiteY155" fmla="*/ 367 h 1085"/>
                <a:gd name="connsiteX156" fmla="*/ 754 w 5810"/>
                <a:gd name="connsiteY156" fmla="*/ 516 h 1085"/>
                <a:gd name="connsiteX157" fmla="*/ 787 w 5810"/>
                <a:gd name="connsiteY157" fmla="*/ 575 h 1085"/>
                <a:gd name="connsiteX158" fmla="*/ 820 w 5810"/>
                <a:gd name="connsiteY158" fmla="*/ 631 h 1085"/>
                <a:gd name="connsiteX159" fmla="*/ 853 w 5810"/>
                <a:gd name="connsiteY159" fmla="*/ 684 h 1085"/>
                <a:gd name="connsiteX160" fmla="*/ 886 w 5810"/>
                <a:gd name="connsiteY160" fmla="*/ 736 h 1085"/>
                <a:gd name="connsiteX161" fmla="*/ 921 w 5810"/>
                <a:gd name="connsiteY161" fmla="*/ 782 h 1085"/>
                <a:gd name="connsiteX162" fmla="*/ 958 w 5810"/>
                <a:gd name="connsiteY162" fmla="*/ 825 h 1085"/>
                <a:gd name="connsiteX163" fmla="*/ 1000 w 5810"/>
                <a:gd name="connsiteY163" fmla="*/ 863 h 1085"/>
                <a:gd name="connsiteX164" fmla="*/ 1043 w 5810"/>
                <a:gd name="connsiteY164" fmla="*/ 894 h 1085"/>
                <a:gd name="connsiteX165" fmla="*/ 1090 w 5810"/>
                <a:gd name="connsiteY165" fmla="*/ 921 h 1085"/>
                <a:gd name="connsiteX166" fmla="*/ 1140 w 5810"/>
                <a:gd name="connsiteY166" fmla="*/ 939 h 1085"/>
                <a:gd name="connsiteX167" fmla="*/ 1196 w 5810"/>
                <a:gd name="connsiteY167" fmla="*/ 952 h 1085"/>
                <a:gd name="connsiteX168" fmla="*/ 1258 w 5810"/>
                <a:gd name="connsiteY168" fmla="*/ 956 h 1085"/>
                <a:gd name="connsiteX169" fmla="*/ 1264 w 5810"/>
                <a:gd name="connsiteY169" fmla="*/ 956 h 1085"/>
                <a:gd name="connsiteX170" fmla="*/ 1324 w 5810"/>
                <a:gd name="connsiteY170" fmla="*/ 950 h 1085"/>
                <a:gd name="connsiteX171" fmla="*/ 1380 w 5810"/>
                <a:gd name="connsiteY171" fmla="*/ 935 h 1085"/>
                <a:gd name="connsiteX172" fmla="*/ 1433 w 5810"/>
                <a:gd name="connsiteY172" fmla="*/ 913 h 1085"/>
                <a:gd name="connsiteX173" fmla="*/ 1481 w 5810"/>
                <a:gd name="connsiteY173" fmla="*/ 884 h 1085"/>
                <a:gd name="connsiteX174" fmla="*/ 1526 w 5810"/>
                <a:gd name="connsiteY174" fmla="*/ 846 h 1085"/>
                <a:gd name="connsiteX175" fmla="*/ 1569 w 5810"/>
                <a:gd name="connsiteY175" fmla="*/ 803 h 1085"/>
                <a:gd name="connsiteX176" fmla="*/ 1609 w 5810"/>
                <a:gd name="connsiteY176" fmla="*/ 755 h 1085"/>
                <a:gd name="connsiteX177" fmla="*/ 1648 w 5810"/>
                <a:gd name="connsiteY177" fmla="*/ 703 h 1085"/>
                <a:gd name="connsiteX178" fmla="*/ 1687 w 5810"/>
                <a:gd name="connsiteY178" fmla="*/ 649 h 1085"/>
                <a:gd name="connsiteX179" fmla="*/ 1799 w 5810"/>
                <a:gd name="connsiteY179" fmla="*/ 475 h 1085"/>
                <a:gd name="connsiteX180" fmla="*/ 1838 w 5810"/>
                <a:gd name="connsiteY180" fmla="*/ 415 h 1085"/>
                <a:gd name="connsiteX181" fmla="*/ 1879 w 5810"/>
                <a:gd name="connsiteY181" fmla="*/ 357 h 1085"/>
                <a:gd name="connsiteX182" fmla="*/ 1923 w 5810"/>
                <a:gd name="connsiteY182" fmla="*/ 299 h 1085"/>
                <a:gd name="connsiteX183" fmla="*/ 1968 w 5810"/>
                <a:gd name="connsiteY183" fmla="*/ 245 h 1085"/>
                <a:gd name="connsiteX184" fmla="*/ 2015 w 5810"/>
                <a:gd name="connsiteY184" fmla="*/ 193 h 1085"/>
                <a:gd name="connsiteX185" fmla="*/ 2069 w 5810"/>
                <a:gd name="connsiteY185" fmla="*/ 145 h 1085"/>
                <a:gd name="connsiteX186" fmla="*/ 2125 w 5810"/>
                <a:gd name="connsiteY186" fmla="*/ 104 h 1085"/>
                <a:gd name="connsiteX187" fmla="*/ 2187 w 5810"/>
                <a:gd name="connsiteY187" fmla="*/ 69 h 1085"/>
                <a:gd name="connsiteX188" fmla="*/ 2253 w 5810"/>
                <a:gd name="connsiteY188" fmla="*/ 39 h 1085"/>
                <a:gd name="connsiteX189" fmla="*/ 2325 w 5810"/>
                <a:gd name="connsiteY189" fmla="*/ 19 h 1085"/>
                <a:gd name="connsiteX190" fmla="*/ 2404 w 5810"/>
                <a:gd name="connsiteY190" fmla="*/ 6 h 1085"/>
                <a:gd name="connsiteX191" fmla="*/ 2474 w 5810"/>
                <a:gd name="connsiteY191" fmla="*/ 4 h 1085"/>
                <a:gd name="connsiteX192" fmla="*/ 2540 w 5810"/>
                <a:gd name="connsiteY192" fmla="*/ 13 h 1085"/>
                <a:gd name="connsiteX193" fmla="*/ 2600 w 5810"/>
                <a:gd name="connsiteY193" fmla="*/ 27 h 1085"/>
                <a:gd name="connsiteX194" fmla="*/ 2658 w 5810"/>
                <a:gd name="connsiteY194" fmla="*/ 50 h 1085"/>
                <a:gd name="connsiteX195" fmla="*/ 2711 w 5810"/>
                <a:gd name="connsiteY195" fmla="*/ 81 h 1085"/>
                <a:gd name="connsiteX196" fmla="*/ 2761 w 5810"/>
                <a:gd name="connsiteY196" fmla="*/ 116 h 1085"/>
                <a:gd name="connsiteX197" fmla="*/ 2806 w 5810"/>
                <a:gd name="connsiteY197" fmla="*/ 158 h 1085"/>
                <a:gd name="connsiteX198" fmla="*/ 2852 w 5810"/>
                <a:gd name="connsiteY198" fmla="*/ 203 h 1085"/>
                <a:gd name="connsiteX199" fmla="*/ 2893 w 5810"/>
                <a:gd name="connsiteY199" fmla="*/ 251 h 1085"/>
                <a:gd name="connsiteX200" fmla="*/ 2932 w 5810"/>
                <a:gd name="connsiteY200" fmla="*/ 303 h 1085"/>
                <a:gd name="connsiteX201" fmla="*/ 2969 w 5810"/>
                <a:gd name="connsiteY201" fmla="*/ 357 h 1085"/>
                <a:gd name="connsiteX202" fmla="*/ 3004 w 5810"/>
                <a:gd name="connsiteY202" fmla="*/ 413 h 1085"/>
                <a:gd name="connsiteX203" fmla="*/ 3039 w 5810"/>
                <a:gd name="connsiteY203" fmla="*/ 467 h 1085"/>
                <a:gd name="connsiteX204" fmla="*/ 3073 w 5810"/>
                <a:gd name="connsiteY204" fmla="*/ 523 h 1085"/>
                <a:gd name="connsiteX205" fmla="*/ 3110 w 5810"/>
                <a:gd name="connsiteY205" fmla="*/ 585 h 1085"/>
                <a:gd name="connsiteX206" fmla="*/ 3147 w 5810"/>
                <a:gd name="connsiteY206" fmla="*/ 643 h 1085"/>
                <a:gd name="connsiteX207" fmla="*/ 3186 w 5810"/>
                <a:gd name="connsiteY207" fmla="*/ 701 h 1085"/>
                <a:gd name="connsiteX208" fmla="*/ 3223 w 5810"/>
                <a:gd name="connsiteY208" fmla="*/ 755 h 1085"/>
                <a:gd name="connsiteX209" fmla="*/ 3265 w 5810"/>
                <a:gd name="connsiteY209" fmla="*/ 805 h 1085"/>
                <a:gd name="connsiteX210" fmla="*/ 3306 w 5810"/>
                <a:gd name="connsiteY210" fmla="*/ 848 h 1085"/>
                <a:gd name="connsiteX211" fmla="*/ 3349 w 5810"/>
                <a:gd name="connsiteY211" fmla="*/ 886 h 1085"/>
                <a:gd name="connsiteX212" fmla="*/ 3395 w 5810"/>
                <a:gd name="connsiteY212" fmla="*/ 917 h 1085"/>
                <a:gd name="connsiteX213" fmla="*/ 3444 w 5810"/>
                <a:gd name="connsiteY213" fmla="*/ 939 h 1085"/>
                <a:gd name="connsiteX214" fmla="*/ 3498 w 5810"/>
                <a:gd name="connsiteY214" fmla="*/ 952 h 1085"/>
                <a:gd name="connsiteX215" fmla="*/ 3554 w 5810"/>
                <a:gd name="connsiteY215" fmla="*/ 956 h 1085"/>
                <a:gd name="connsiteX216" fmla="*/ 3609 w 5810"/>
                <a:gd name="connsiteY216" fmla="*/ 950 h 1085"/>
                <a:gd name="connsiteX217" fmla="*/ 3659 w 5810"/>
                <a:gd name="connsiteY217" fmla="*/ 935 h 1085"/>
                <a:gd name="connsiteX218" fmla="*/ 3706 w 5810"/>
                <a:gd name="connsiteY218" fmla="*/ 915 h 1085"/>
                <a:gd name="connsiteX219" fmla="*/ 3750 w 5810"/>
                <a:gd name="connsiteY219" fmla="*/ 884 h 1085"/>
                <a:gd name="connsiteX220" fmla="*/ 3789 w 5810"/>
                <a:gd name="connsiteY220" fmla="*/ 848 h 1085"/>
                <a:gd name="connsiteX221" fmla="*/ 3826 w 5810"/>
                <a:gd name="connsiteY221" fmla="*/ 807 h 1085"/>
                <a:gd name="connsiteX222" fmla="*/ 3861 w 5810"/>
                <a:gd name="connsiteY222" fmla="*/ 759 h 1085"/>
                <a:gd name="connsiteX223" fmla="*/ 3894 w 5810"/>
                <a:gd name="connsiteY223" fmla="*/ 709 h 1085"/>
                <a:gd name="connsiteX224" fmla="*/ 3927 w 5810"/>
                <a:gd name="connsiteY224" fmla="*/ 655 h 1085"/>
                <a:gd name="connsiteX225" fmla="*/ 3960 w 5810"/>
                <a:gd name="connsiteY225" fmla="*/ 597 h 1085"/>
                <a:gd name="connsiteX226" fmla="*/ 3993 w 5810"/>
                <a:gd name="connsiteY226" fmla="*/ 537 h 1085"/>
                <a:gd name="connsiteX227" fmla="*/ 4022 w 5810"/>
                <a:gd name="connsiteY227" fmla="*/ 483 h 1085"/>
                <a:gd name="connsiteX228" fmla="*/ 4084 w 5810"/>
                <a:gd name="connsiteY228" fmla="*/ 375 h 1085"/>
                <a:gd name="connsiteX229" fmla="*/ 4154 w 5810"/>
                <a:gd name="connsiteY229" fmla="*/ 272 h 1085"/>
                <a:gd name="connsiteX230" fmla="*/ 4192 w 5810"/>
                <a:gd name="connsiteY230" fmla="*/ 224 h 1085"/>
                <a:gd name="connsiteX231" fmla="*/ 4233 w 5810"/>
                <a:gd name="connsiteY231" fmla="*/ 178 h 1085"/>
                <a:gd name="connsiteX232" fmla="*/ 4276 w 5810"/>
                <a:gd name="connsiteY232" fmla="*/ 137 h 1085"/>
                <a:gd name="connsiteX233" fmla="*/ 4324 w 5810"/>
                <a:gd name="connsiteY233" fmla="*/ 100 h 1085"/>
                <a:gd name="connsiteX234" fmla="*/ 4375 w 5810"/>
                <a:gd name="connsiteY234" fmla="*/ 66 h 1085"/>
                <a:gd name="connsiteX235" fmla="*/ 4433 w 5810"/>
                <a:gd name="connsiteY235" fmla="*/ 39 h 1085"/>
                <a:gd name="connsiteX236" fmla="*/ 4493 w 5810"/>
                <a:gd name="connsiteY236" fmla="*/ 19 h 1085"/>
                <a:gd name="connsiteX237" fmla="*/ 4559 w 5810"/>
                <a:gd name="connsiteY237" fmla="*/ 6 h 1085"/>
                <a:gd name="connsiteX238" fmla="*/ 4631 w 5810"/>
                <a:gd name="connsiteY238"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358 w 5810"/>
                <a:gd name="connsiteY13" fmla="*/ 707 h 1085"/>
                <a:gd name="connsiteX14" fmla="*/ 5408 w 5810"/>
                <a:gd name="connsiteY14" fmla="*/ 769 h 1085"/>
                <a:gd name="connsiteX15" fmla="*/ 5455 w 5810"/>
                <a:gd name="connsiteY15" fmla="*/ 821 h 1085"/>
                <a:gd name="connsiteX16" fmla="*/ 5503 w 5810"/>
                <a:gd name="connsiteY16" fmla="*/ 865 h 1085"/>
                <a:gd name="connsiteX17" fmla="*/ 5550 w 5810"/>
                <a:gd name="connsiteY17" fmla="*/ 900 h 1085"/>
                <a:gd name="connsiteX18" fmla="*/ 5593 w 5810"/>
                <a:gd name="connsiteY18" fmla="*/ 927 h 1085"/>
                <a:gd name="connsiteX19" fmla="*/ 5637 w 5810"/>
                <a:gd name="connsiteY19" fmla="*/ 948 h 1085"/>
                <a:gd name="connsiteX20" fmla="*/ 5676 w 5810"/>
                <a:gd name="connsiteY20" fmla="*/ 962 h 1085"/>
                <a:gd name="connsiteX21" fmla="*/ 5711 w 5810"/>
                <a:gd name="connsiteY21" fmla="*/ 973 h 1085"/>
                <a:gd name="connsiteX22" fmla="*/ 5742 w 5810"/>
                <a:gd name="connsiteY22" fmla="*/ 981 h 1085"/>
                <a:gd name="connsiteX23" fmla="*/ 5767 w 5810"/>
                <a:gd name="connsiteY23" fmla="*/ 983 h 1085"/>
                <a:gd name="connsiteX24" fmla="*/ 5785 w 5810"/>
                <a:gd name="connsiteY24" fmla="*/ 985 h 1085"/>
                <a:gd name="connsiteX25" fmla="*/ 5802 w 5810"/>
                <a:gd name="connsiteY25" fmla="*/ 985 h 1085"/>
                <a:gd name="connsiteX26" fmla="*/ 5810 w 5810"/>
                <a:gd name="connsiteY26" fmla="*/ 1072 h 1085"/>
                <a:gd name="connsiteX27" fmla="*/ 5717 w 5810"/>
                <a:gd name="connsiteY27" fmla="*/ 1064 h 1085"/>
                <a:gd name="connsiteX28" fmla="*/ 5639 w 5810"/>
                <a:gd name="connsiteY28" fmla="*/ 1043 h 1085"/>
                <a:gd name="connsiteX29" fmla="*/ 5546 w 5810"/>
                <a:gd name="connsiteY29" fmla="*/ 1002 h 1085"/>
                <a:gd name="connsiteX30" fmla="*/ 5496 w 5810"/>
                <a:gd name="connsiteY30" fmla="*/ 971 h 1085"/>
                <a:gd name="connsiteX31" fmla="*/ 5042 w 5810"/>
                <a:gd name="connsiteY31" fmla="*/ 336 h 1085"/>
                <a:gd name="connsiteX32" fmla="*/ 4993 w 5810"/>
                <a:gd name="connsiteY32" fmla="*/ 276 h 1085"/>
                <a:gd name="connsiteX33" fmla="*/ 4945 w 5810"/>
                <a:gd name="connsiteY33" fmla="*/ 228 h 1085"/>
                <a:gd name="connsiteX34" fmla="*/ 4900 w 5810"/>
                <a:gd name="connsiteY34" fmla="*/ 189 h 1085"/>
                <a:gd name="connsiteX35" fmla="*/ 4858 w 5810"/>
                <a:gd name="connsiteY35" fmla="*/ 158 h 1085"/>
                <a:gd name="connsiteX36" fmla="*/ 4819 w 5810"/>
                <a:gd name="connsiteY36" fmla="*/ 135 h 1085"/>
                <a:gd name="connsiteX37" fmla="*/ 4770 w 5810"/>
                <a:gd name="connsiteY37" fmla="*/ 112 h 1085"/>
                <a:gd name="connsiteX38" fmla="*/ 4726 w 5810"/>
                <a:gd name="connsiteY38" fmla="*/ 98 h 1085"/>
                <a:gd name="connsiteX39" fmla="*/ 4691 w 5810"/>
                <a:gd name="connsiteY39" fmla="*/ 89 h 1085"/>
                <a:gd name="connsiteX40" fmla="*/ 4662 w 5810"/>
                <a:gd name="connsiteY40" fmla="*/ 87 h 1085"/>
                <a:gd name="connsiteX41" fmla="*/ 4635 w 5810"/>
                <a:gd name="connsiteY41" fmla="*/ 87 h 1085"/>
                <a:gd name="connsiteX42" fmla="*/ 4569 w 5810"/>
                <a:gd name="connsiteY42" fmla="*/ 93 h 1085"/>
                <a:gd name="connsiteX43" fmla="*/ 4507 w 5810"/>
                <a:gd name="connsiteY43" fmla="*/ 106 h 1085"/>
                <a:gd name="connsiteX44" fmla="*/ 4452 w 5810"/>
                <a:gd name="connsiteY44" fmla="*/ 127 h 1085"/>
                <a:gd name="connsiteX45" fmla="*/ 4400 w 5810"/>
                <a:gd name="connsiteY45" fmla="*/ 154 h 1085"/>
                <a:gd name="connsiteX46" fmla="*/ 4353 w 5810"/>
                <a:gd name="connsiteY46" fmla="*/ 187 h 1085"/>
                <a:gd name="connsiteX47" fmla="*/ 4309 w 5810"/>
                <a:gd name="connsiteY47" fmla="*/ 224 h 1085"/>
                <a:gd name="connsiteX48" fmla="*/ 4270 w 5810"/>
                <a:gd name="connsiteY48" fmla="*/ 268 h 1085"/>
                <a:gd name="connsiteX49" fmla="*/ 4231 w 5810"/>
                <a:gd name="connsiteY49" fmla="*/ 313 h 1085"/>
                <a:gd name="connsiteX50" fmla="*/ 4196 w 5810"/>
                <a:gd name="connsiteY50" fmla="*/ 363 h 1085"/>
                <a:gd name="connsiteX51" fmla="*/ 4163 w 5810"/>
                <a:gd name="connsiteY51" fmla="*/ 415 h 1085"/>
                <a:gd name="connsiteX52" fmla="*/ 4101 w 5810"/>
                <a:gd name="connsiteY52" fmla="*/ 523 h 1085"/>
                <a:gd name="connsiteX53" fmla="*/ 4008 w 5810"/>
                <a:gd name="connsiteY53" fmla="*/ 691 h 1085"/>
                <a:gd name="connsiteX54" fmla="*/ 3975 w 5810"/>
                <a:gd name="connsiteY54" fmla="*/ 747 h 1085"/>
                <a:gd name="connsiteX55" fmla="*/ 3940 w 5810"/>
                <a:gd name="connsiteY55" fmla="*/ 798 h 1085"/>
                <a:gd name="connsiteX56" fmla="*/ 3905 w 5810"/>
                <a:gd name="connsiteY56" fmla="*/ 848 h 1085"/>
                <a:gd name="connsiteX57" fmla="*/ 3865 w 5810"/>
                <a:gd name="connsiteY57" fmla="*/ 894 h 1085"/>
                <a:gd name="connsiteX58" fmla="*/ 3824 w 5810"/>
                <a:gd name="connsiteY58" fmla="*/ 935 h 1085"/>
                <a:gd name="connsiteX59" fmla="*/ 3779 w 5810"/>
                <a:gd name="connsiteY59" fmla="*/ 971 h 1085"/>
                <a:gd name="connsiteX60" fmla="*/ 3729 w 5810"/>
                <a:gd name="connsiteY60" fmla="*/ 1000 h 1085"/>
                <a:gd name="connsiteX61" fmla="*/ 3677 w 5810"/>
                <a:gd name="connsiteY61" fmla="*/ 1022 h 1085"/>
                <a:gd name="connsiteX62" fmla="*/ 3620 w 5810"/>
                <a:gd name="connsiteY62" fmla="*/ 1037 h 1085"/>
                <a:gd name="connsiteX63" fmla="*/ 3556 w 5810"/>
                <a:gd name="connsiteY63" fmla="*/ 1043 h 1085"/>
                <a:gd name="connsiteX64" fmla="*/ 3547 w 5810"/>
                <a:gd name="connsiteY64" fmla="*/ 1043 h 1085"/>
                <a:gd name="connsiteX65" fmla="*/ 3485 w 5810"/>
                <a:gd name="connsiteY65" fmla="*/ 1039 h 1085"/>
                <a:gd name="connsiteX66" fmla="*/ 3426 w 5810"/>
                <a:gd name="connsiteY66" fmla="*/ 1025 h 1085"/>
                <a:gd name="connsiteX67" fmla="*/ 3372 w 5810"/>
                <a:gd name="connsiteY67" fmla="*/ 1002 h 1085"/>
                <a:gd name="connsiteX68" fmla="*/ 3320 w 5810"/>
                <a:gd name="connsiteY68" fmla="*/ 973 h 1085"/>
                <a:gd name="connsiteX69" fmla="*/ 3273 w 5810"/>
                <a:gd name="connsiteY69" fmla="*/ 935 h 1085"/>
                <a:gd name="connsiteX70" fmla="*/ 3229 w 5810"/>
                <a:gd name="connsiteY70" fmla="*/ 894 h 1085"/>
                <a:gd name="connsiteX71" fmla="*/ 3186 w 5810"/>
                <a:gd name="connsiteY71" fmla="*/ 846 h 1085"/>
                <a:gd name="connsiteX72" fmla="*/ 3147 w 5810"/>
                <a:gd name="connsiteY72" fmla="*/ 796 h 1085"/>
                <a:gd name="connsiteX73" fmla="*/ 3108 w 5810"/>
                <a:gd name="connsiteY73" fmla="*/ 740 h 1085"/>
                <a:gd name="connsiteX74" fmla="*/ 3070 w 5810"/>
                <a:gd name="connsiteY74" fmla="*/ 684 h 1085"/>
                <a:gd name="connsiteX75" fmla="*/ 2965 w 5810"/>
                <a:gd name="connsiteY75" fmla="*/ 510 h 1085"/>
                <a:gd name="connsiteX76" fmla="*/ 2928 w 5810"/>
                <a:gd name="connsiteY76" fmla="*/ 452 h 1085"/>
                <a:gd name="connsiteX77" fmla="*/ 2891 w 5810"/>
                <a:gd name="connsiteY77" fmla="*/ 396 h 1085"/>
                <a:gd name="connsiteX78" fmla="*/ 2854 w 5810"/>
                <a:gd name="connsiteY78" fmla="*/ 342 h 1085"/>
                <a:gd name="connsiteX79" fmla="*/ 2814 w 5810"/>
                <a:gd name="connsiteY79" fmla="*/ 292 h 1085"/>
                <a:gd name="connsiteX80" fmla="*/ 2773 w 5810"/>
                <a:gd name="connsiteY80" fmla="*/ 247 h 1085"/>
                <a:gd name="connsiteX81" fmla="*/ 2732 w 5810"/>
                <a:gd name="connsiteY81" fmla="*/ 205 h 1085"/>
                <a:gd name="connsiteX82" fmla="*/ 2686 w 5810"/>
                <a:gd name="connsiteY82" fmla="*/ 168 h 1085"/>
                <a:gd name="connsiteX83" fmla="*/ 2639 w 5810"/>
                <a:gd name="connsiteY83" fmla="*/ 139 h 1085"/>
                <a:gd name="connsiteX84" fmla="*/ 2587 w 5810"/>
                <a:gd name="connsiteY84" fmla="*/ 116 h 1085"/>
                <a:gd name="connsiteX85" fmla="*/ 2532 w 5810"/>
                <a:gd name="connsiteY85" fmla="*/ 100 h 1085"/>
                <a:gd name="connsiteX86" fmla="*/ 2474 w 5810"/>
                <a:gd name="connsiteY86" fmla="*/ 91 h 1085"/>
                <a:gd name="connsiteX87" fmla="*/ 2410 w 5810"/>
                <a:gd name="connsiteY87" fmla="*/ 93 h 1085"/>
                <a:gd name="connsiteX88" fmla="*/ 2342 w 5810"/>
                <a:gd name="connsiteY88" fmla="*/ 104 h 1085"/>
                <a:gd name="connsiteX89" fmla="*/ 2280 w 5810"/>
                <a:gd name="connsiteY89" fmla="*/ 122 h 1085"/>
                <a:gd name="connsiteX90" fmla="*/ 2222 w 5810"/>
                <a:gd name="connsiteY90" fmla="*/ 147 h 1085"/>
                <a:gd name="connsiteX91" fmla="*/ 2168 w 5810"/>
                <a:gd name="connsiteY91" fmla="*/ 180 h 1085"/>
                <a:gd name="connsiteX92" fmla="*/ 2117 w 5810"/>
                <a:gd name="connsiteY92" fmla="*/ 218 h 1085"/>
                <a:gd name="connsiteX93" fmla="*/ 2071 w 5810"/>
                <a:gd name="connsiteY93" fmla="*/ 261 h 1085"/>
                <a:gd name="connsiteX94" fmla="*/ 2026 w 5810"/>
                <a:gd name="connsiteY94" fmla="*/ 307 h 1085"/>
                <a:gd name="connsiteX95" fmla="*/ 1984 w 5810"/>
                <a:gd name="connsiteY95" fmla="*/ 359 h 1085"/>
                <a:gd name="connsiteX96" fmla="*/ 1945 w 5810"/>
                <a:gd name="connsiteY96" fmla="*/ 413 h 1085"/>
                <a:gd name="connsiteX97" fmla="*/ 1908 w 5810"/>
                <a:gd name="connsiteY97" fmla="*/ 467 h 1085"/>
                <a:gd name="connsiteX98" fmla="*/ 1871 w 5810"/>
                <a:gd name="connsiteY98" fmla="*/ 523 h 1085"/>
                <a:gd name="connsiteX99" fmla="*/ 1834 w 5810"/>
                <a:gd name="connsiteY99" fmla="*/ 581 h 1085"/>
                <a:gd name="connsiteX100" fmla="*/ 1799 w 5810"/>
                <a:gd name="connsiteY100" fmla="*/ 637 h 1085"/>
                <a:gd name="connsiteX101" fmla="*/ 1724 w 5810"/>
                <a:gd name="connsiteY101" fmla="*/ 749 h 1085"/>
                <a:gd name="connsiteX102" fmla="*/ 1685 w 5810"/>
                <a:gd name="connsiteY102" fmla="*/ 801 h 1085"/>
                <a:gd name="connsiteX103" fmla="*/ 1644 w 5810"/>
                <a:gd name="connsiteY103" fmla="*/ 850 h 1085"/>
                <a:gd name="connsiteX104" fmla="*/ 1600 w 5810"/>
                <a:gd name="connsiteY104" fmla="*/ 896 h 1085"/>
                <a:gd name="connsiteX105" fmla="*/ 1553 w 5810"/>
                <a:gd name="connsiteY105" fmla="*/ 937 h 1085"/>
                <a:gd name="connsiteX106" fmla="*/ 1503 w 5810"/>
                <a:gd name="connsiteY106" fmla="*/ 973 h 1085"/>
                <a:gd name="connsiteX107" fmla="*/ 1450 w 5810"/>
                <a:gd name="connsiteY107" fmla="*/ 1002 h 1085"/>
                <a:gd name="connsiteX108" fmla="*/ 1394 w 5810"/>
                <a:gd name="connsiteY108" fmla="*/ 1025 h 1085"/>
                <a:gd name="connsiteX109" fmla="*/ 1330 w 5810"/>
                <a:gd name="connsiteY109" fmla="*/ 1037 h 1085"/>
                <a:gd name="connsiteX110" fmla="*/ 1264 w 5810"/>
                <a:gd name="connsiteY110" fmla="*/ 1043 h 1085"/>
                <a:gd name="connsiteX111" fmla="*/ 1258 w 5810"/>
                <a:gd name="connsiteY111" fmla="*/ 1043 h 1085"/>
                <a:gd name="connsiteX112" fmla="*/ 1190 w 5810"/>
                <a:gd name="connsiteY112" fmla="*/ 1039 h 1085"/>
                <a:gd name="connsiteX113" fmla="*/ 1128 w 5810"/>
                <a:gd name="connsiteY113" fmla="*/ 1027 h 1085"/>
                <a:gd name="connsiteX114" fmla="*/ 1070 w 5810"/>
                <a:gd name="connsiteY114" fmla="*/ 1008 h 1085"/>
                <a:gd name="connsiteX115" fmla="*/ 1018 w 5810"/>
                <a:gd name="connsiteY115" fmla="*/ 983 h 1085"/>
                <a:gd name="connsiteX116" fmla="*/ 971 w 5810"/>
                <a:gd name="connsiteY116" fmla="*/ 952 h 1085"/>
                <a:gd name="connsiteX117" fmla="*/ 925 w 5810"/>
                <a:gd name="connsiteY117" fmla="*/ 915 h 1085"/>
                <a:gd name="connsiteX118" fmla="*/ 884 w 5810"/>
                <a:gd name="connsiteY118" fmla="*/ 873 h 1085"/>
                <a:gd name="connsiteX119" fmla="*/ 847 w 5810"/>
                <a:gd name="connsiteY119" fmla="*/ 828 h 1085"/>
                <a:gd name="connsiteX120" fmla="*/ 810 w 5810"/>
                <a:gd name="connsiteY120" fmla="*/ 780 h 1085"/>
                <a:gd name="connsiteX121" fmla="*/ 777 w 5810"/>
                <a:gd name="connsiteY121" fmla="*/ 728 h 1085"/>
                <a:gd name="connsiteX122" fmla="*/ 742 w 5810"/>
                <a:gd name="connsiteY122" fmla="*/ 674 h 1085"/>
                <a:gd name="connsiteX123" fmla="*/ 711 w 5810"/>
                <a:gd name="connsiteY123" fmla="*/ 618 h 1085"/>
                <a:gd name="connsiteX124" fmla="*/ 678 w 5810"/>
                <a:gd name="connsiteY124" fmla="*/ 560 h 1085"/>
                <a:gd name="connsiteX125" fmla="*/ 616 w 5810"/>
                <a:gd name="connsiteY125" fmla="*/ 448 h 1085"/>
                <a:gd name="connsiteX126" fmla="*/ 547 w 5810"/>
                <a:gd name="connsiteY126" fmla="*/ 340 h 1085"/>
                <a:gd name="connsiteX127" fmla="*/ 504 w 5810"/>
                <a:gd name="connsiteY127" fmla="*/ 284 h 1085"/>
                <a:gd name="connsiteX128" fmla="*/ 457 w 5810"/>
                <a:gd name="connsiteY128" fmla="*/ 239 h 1085"/>
                <a:gd name="connsiteX129" fmla="*/ 409 w 5810"/>
                <a:gd name="connsiteY129" fmla="*/ 199 h 1085"/>
                <a:gd name="connsiteX130" fmla="*/ 358 w 5810"/>
                <a:gd name="connsiteY130" fmla="*/ 168 h 1085"/>
                <a:gd name="connsiteX131" fmla="*/ 308 w 5810"/>
                <a:gd name="connsiteY131" fmla="*/ 145 h 1085"/>
                <a:gd name="connsiteX132" fmla="*/ 256 w 5810"/>
                <a:gd name="connsiteY132" fmla="*/ 127 h 1085"/>
                <a:gd name="connsiteX133" fmla="*/ 209 w 5810"/>
                <a:gd name="connsiteY133" fmla="*/ 112 h 1085"/>
                <a:gd name="connsiteX134" fmla="*/ 163 w 5810"/>
                <a:gd name="connsiteY134" fmla="*/ 104 h 1085"/>
                <a:gd name="connsiteX135" fmla="*/ 122 w 5810"/>
                <a:gd name="connsiteY135" fmla="*/ 100 h 1085"/>
                <a:gd name="connsiteX136" fmla="*/ 85 w 5810"/>
                <a:gd name="connsiteY136" fmla="*/ 95 h 1085"/>
                <a:gd name="connsiteX137" fmla="*/ 31 w 5810"/>
                <a:gd name="connsiteY137" fmla="*/ 95 h 1085"/>
                <a:gd name="connsiteX138" fmla="*/ 17 w 5810"/>
                <a:gd name="connsiteY138" fmla="*/ 98 h 1085"/>
                <a:gd name="connsiteX139" fmla="*/ 11 w 5810"/>
                <a:gd name="connsiteY139" fmla="*/ 98 h 1085"/>
                <a:gd name="connsiteX140" fmla="*/ 0 w 5810"/>
                <a:gd name="connsiteY140" fmla="*/ 13 h 1085"/>
                <a:gd name="connsiteX141" fmla="*/ 9 w 5810"/>
                <a:gd name="connsiteY141" fmla="*/ 13 h 1085"/>
                <a:gd name="connsiteX142" fmla="*/ 29 w 5810"/>
                <a:gd name="connsiteY142" fmla="*/ 10 h 1085"/>
                <a:gd name="connsiteX143" fmla="*/ 91 w 5810"/>
                <a:gd name="connsiteY143" fmla="*/ 10 h 1085"/>
                <a:gd name="connsiteX144" fmla="*/ 135 w 5810"/>
                <a:gd name="connsiteY144" fmla="*/ 13 h 1085"/>
                <a:gd name="connsiteX145" fmla="*/ 182 w 5810"/>
                <a:gd name="connsiteY145" fmla="*/ 19 h 1085"/>
                <a:gd name="connsiteX146" fmla="*/ 234 w 5810"/>
                <a:gd name="connsiteY146" fmla="*/ 29 h 1085"/>
                <a:gd name="connsiteX147" fmla="*/ 287 w 5810"/>
                <a:gd name="connsiteY147" fmla="*/ 46 h 1085"/>
                <a:gd name="connsiteX148" fmla="*/ 345 w 5810"/>
                <a:gd name="connsiteY148" fmla="*/ 66 h 1085"/>
                <a:gd name="connsiteX149" fmla="*/ 403 w 5810"/>
                <a:gd name="connsiteY149" fmla="*/ 93 h 1085"/>
                <a:gd name="connsiteX150" fmla="*/ 459 w 5810"/>
                <a:gd name="connsiteY150" fmla="*/ 131 h 1085"/>
                <a:gd name="connsiteX151" fmla="*/ 514 w 5810"/>
                <a:gd name="connsiteY151" fmla="*/ 174 h 1085"/>
                <a:gd name="connsiteX152" fmla="*/ 568 w 5810"/>
                <a:gd name="connsiteY152" fmla="*/ 228 h 1085"/>
                <a:gd name="connsiteX153" fmla="*/ 618 w 5810"/>
                <a:gd name="connsiteY153" fmla="*/ 292 h 1085"/>
                <a:gd name="connsiteX154" fmla="*/ 667 w 5810"/>
                <a:gd name="connsiteY154" fmla="*/ 367 h 1085"/>
                <a:gd name="connsiteX155" fmla="*/ 754 w 5810"/>
                <a:gd name="connsiteY155" fmla="*/ 516 h 1085"/>
                <a:gd name="connsiteX156" fmla="*/ 787 w 5810"/>
                <a:gd name="connsiteY156" fmla="*/ 575 h 1085"/>
                <a:gd name="connsiteX157" fmla="*/ 820 w 5810"/>
                <a:gd name="connsiteY157" fmla="*/ 631 h 1085"/>
                <a:gd name="connsiteX158" fmla="*/ 853 w 5810"/>
                <a:gd name="connsiteY158" fmla="*/ 684 h 1085"/>
                <a:gd name="connsiteX159" fmla="*/ 886 w 5810"/>
                <a:gd name="connsiteY159" fmla="*/ 736 h 1085"/>
                <a:gd name="connsiteX160" fmla="*/ 921 w 5810"/>
                <a:gd name="connsiteY160" fmla="*/ 782 h 1085"/>
                <a:gd name="connsiteX161" fmla="*/ 958 w 5810"/>
                <a:gd name="connsiteY161" fmla="*/ 825 h 1085"/>
                <a:gd name="connsiteX162" fmla="*/ 1000 w 5810"/>
                <a:gd name="connsiteY162" fmla="*/ 863 h 1085"/>
                <a:gd name="connsiteX163" fmla="*/ 1043 w 5810"/>
                <a:gd name="connsiteY163" fmla="*/ 894 h 1085"/>
                <a:gd name="connsiteX164" fmla="*/ 1090 w 5810"/>
                <a:gd name="connsiteY164" fmla="*/ 921 h 1085"/>
                <a:gd name="connsiteX165" fmla="*/ 1140 w 5810"/>
                <a:gd name="connsiteY165" fmla="*/ 939 h 1085"/>
                <a:gd name="connsiteX166" fmla="*/ 1196 w 5810"/>
                <a:gd name="connsiteY166" fmla="*/ 952 h 1085"/>
                <a:gd name="connsiteX167" fmla="*/ 1258 w 5810"/>
                <a:gd name="connsiteY167" fmla="*/ 956 h 1085"/>
                <a:gd name="connsiteX168" fmla="*/ 1264 w 5810"/>
                <a:gd name="connsiteY168" fmla="*/ 956 h 1085"/>
                <a:gd name="connsiteX169" fmla="*/ 1324 w 5810"/>
                <a:gd name="connsiteY169" fmla="*/ 950 h 1085"/>
                <a:gd name="connsiteX170" fmla="*/ 1380 w 5810"/>
                <a:gd name="connsiteY170" fmla="*/ 935 h 1085"/>
                <a:gd name="connsiteX171" fmla="*/ 1433 w 5810"/>
                <a:gd name="connsiteY171" fmla="*/ 913 h 1085"/>
                <a:gd name="connsiteX172" fmla="*/ 1481 w 5810"/>
                <a:gd name="connsiteY172" fmla="*/ 884 h 1085"/>
                <a:gd name="connsiteX173" fmla="*/ 1526 w 5810"/>
                <a:gd name="connsiteY173" fmla="*/ 846 h 1085"/>
                <a:gd name="connsiteX174" fmla="*/ 1569 w 5810"/>
                <a:gd name="connsiteY174" fmla="*/ 803 h 1085"/>
                <a:gd name="connsiteX175" fmla="*/ 1609 w 5810"/>
                <a:gd name="connsiteY175" fmla="*/ 755 h 1085"/>
                <a:gd name="connsiteX176" fmla="*/ 1648 w 5810"/>
                <a:gd name="connsiteY176" fmla="*/ 703 h 1085"/>
                <a:gd name="connsiteX177" fmla="*/ 1687 w 5810"/>
                <a:gd name="connsiteY177" fmla="*/ 649 h 1085"/>
                <a:gd name="connsiteX178" fmla="*/ 1799 w 5810"/>
                <a:gd name="connsiteY178" fmla="*/ 475 h 1085"/>
                <a:gd name="connsiteX179" fmla="*/ 1838 w 5810"/>
                <a:gd name="connsiteY179" fmla="*/ 415 h 1085"/>
                <a:gd name="connsiteX180" fmla="*/ 1879 w 5810"/>
                <a:gd name="connsiteY180" fmla="*/ 357 h 1085"/>
                <a:gd name="connsiteX181" fmla="*/ 1923 w 5810"/>
                <a:gd name="connsiteY181" fmla="*/ 299 h 1085"/>
                <a:gd name="connsiteX182" fmla="*/ 1968 w 5810"/>
                <a:gd name="connsiteY182" fmla="*/ 245 h 1085"/>
                <a:gd name="connsiteX183" fmla="*/ 2015 w 5810"/>
                <a:gd name="connsiteY183" fmla="*/ 193 h 1085"/>
                <a:gd name="connsiteX184" fmla="*/ 2069 w 5810"/>
                <a:gd name="connsiteY184" fmla="*/ 145 h 1085"/>
                <a:gd name="connsiteX185" fmla="*/ 2125 w 5810"/>
                <a:gd name="connsiteY185" fmla="*/ 104 h 1085"/>
                <a:gd name="connsiteX186" fmla="*/ 2187 w 5810"/>
                <a:gd name="connsiteY186" fmla="*/ 69 h 1085"/>
                <a:gd name="connsiteX187" fmla="*/ 2253 w 5810"/>
                <a:gd name="connsiteY187" fmla="*/ 39 h 1085"/>
                <a:gd name="connsiteX188" fmla="*/ 2325 w 5810"/>
                <a:gd name="connsiteY188" fmla="*/ 19 h 1085"/>
                <a:gd name="connsiteX189" fmla="*/ 2404 w 5810"/>
                <a:gd name="connsiteY189" fmla="*/ 6 h 1085"/>
                <a:gd name="connsiteX190" fmla="*/ 2474 w 5810"/>
                <a:gd name="connsiteY190" fmla="*/ 4 h 1085"/>
                <a:gd name="connsiteX191" fmla="*/ 2540 w 5810"/>
                <a:gd name="connsiteY191" fmla="*/ 13 h 1085"/>
                <a:gd name="connsiteX192" fmla="*/ 2600 w 5810"/>
                <a:gd name="connsiteY192" fmla="*/ 27 h 1085"/>
                <a:gd name="connsiteX193" fmla="*/ 2658 w 5810"/>
                <a:gd name="connsiteY193" fmla="*/ 50 h 1085"/>
                <a:gd name="connsiteX194" fmla="*/ 2711 w 5810"/>
                <a:gd name="connsiteY194" fmla="*/ 81 h 1085"/>
                <a:gd name="connsiteX195" fmla="*/ 2761 w 5810"/>
                <a:gd name="connsiteY195" fmla="*/ 116 h 1085"/>
                <a:gd name="connsiteX196" fmla="*/ 2806 w 5810"/>
                <a:gd name="connsiteY196" fmla="*/ 158 h 1085"/>
                <a:gd name="connsiteX197" fmla="*/ 2852 w 5810"/>
                <a:gd name="connsiteY197" fmla="*/ 203 h 1085"/>
                <a:gd name="connsiteX198" fmla="*/ 2893 w 5810"/>
                <a:gd name="connsiteY198" fmla="*/ 251 h 1085"/>
                <a:gd name="connsiteX199" fmla="*/ 2932 w 5810"/>
                <a:gd name="connsiteY199" fmla="*/ 303 h 1085"/>
                <a:gd name="connsiteX200" fmla="*/ 2969 w 5810"/>
                <a:gd name="connsiteY200" fmla="*/ 357 h 1085"/>
                <a:gd name="connsiteX201" fmla="*/ 3004 w 5810"/>
                <a:gd name="connsiteY201" fmla="*/ 413 h 1085"/>
                <a:gd name="connsiteX202" fmla="*/ 3039 w 5810"/>
                <a:gd name="connsiteY202" fmla="*/ 467 h 1085"/>
                <a:gd name="connsiteX203" fmla="*/ 3073 w 5810"/>
                <a:gd name="connsiteY203" fmla="*/ 523 h 1085"/>
                <a:gd name="connsiteX204" fmla="*/ 3110 w 5810"/>
                <a:gd name="connsiteY204" fmla="*/ 585 h 1085"/>
                <a:gd name="connsiteX205" fmla="*/ 3147 w 5810"/>
                <a:gd name="connsiteY205" fmla="*/ 643 h 1085"/>
                <a:gd name="connsiteX206" fmla="*/ 3186 w 5810"/>
                <a:gd name="connsiteY206" fmla="*/ 701 h 1085"/>
                <a:gd name="connsiteX207" fmla="*/ 3223 w 5810"/>
                <a:gd name="connsiteY207" fmla="*/ 755 h 1085"/>
                <a:gd name="connsiteX208" fmla="*/ 3265 w 5810"/>
                <a:gd name="connsiteY208" fmla="*/ 805 h 1085"/>
                <a:gd name="connsiteX209" fmla="*/ 3306 w 5810"/>
                <a:gd name="connsiteY209" fmla="*/ 848 h 1085"/>
                <a:gd name="connsiteX210" fmla="*/ 3349 w 5810"/>
                <a:gd name="connsiteY210" fmla="*/ 886 h 1085"/>
                <a:gd name="connsiteX211" fmla="*/ 3395 w 5810"/>
                <a:gd name="connsiteY211" fmla="*/ 917 h 1085"/>
                <a:gd name="connsiteX212" fmla="*/ 3444 w 5810"/>
                <a:gd name="connsiteY212" fmla="*/ 939 h 1085"/>
                <a:gd name="connsiteX213" fmla="*/ 3498 w 5810"/>
                <a:gd name="connsiteY213" fmla="*/ 952 h 1085"/>
                <a:gd name="connsiteX214" fmla="*/ 3554 w 5810"/>
                <a:gd name="connsiteY214" fmla="*/ 956 h 1085"/>
                <a:gd name="connsiteX215" fmla="*/ 3609 w 5810"/>
                <a:gd name="connsiteY215" fmla="*/ 950 h 1085"/>
                <a:gd name="connsiteX216" fmla="*/ 3659 w 5810"/>
                <a:gd name="connsiteY216" fmla="*/ 935 h 1085"/>
                <a:gd name="connsiteX217" fmla="*/ 3706 w 5810"/>
                <a:gd name="connsiteY217" fmla="*/ 915 h 1085"/>
                <a:gd name="connsiteX218" fmla="*/ 3750 w 5810"/>
                <a:gd name="connsiteY218" fmla="*/ 884 h 1085"/>
                <a:gd name="connsiteX219" fmla="*/ 3789 w 5810"/>
                <a:gd name="connsiteY219" fmla="*/ 848 h 1085"/>
                <a:gd name="connsiteX220" fmla="*/ 3826 w 5810"/>
                <a:gd name="connsiteY220" fmla="*/ 807 h 1085"/>
                <a:gd name="connsiteX221" fmla="*/ 3861 w 5810"/>
                <a:gd name="connsiteY221" fmla="*/ 759 h 1085"/>
                <a:gd name="connsiteX222" fmla="*/ 3894 w 5810"/>
                <a:gd name="connsiteY222" fmla="*/ 709 h 1085"/>
                <a:gd name="connsiteX223" fmla="*/ 3927 w 5810"/>
                <a:gd name="connsiteY223" fmla="*/ 655 h 1085"/>
                <a:gd name="connsiteX224" fmla="*/ 3960 w 5810"/>
                <a:gd name="connsiteY224" fmla="*/ 597 h 1085"/>
                <a:gd name="connsiteX225" fmla="*/ 3993 w 5810"/>
                <a:gd name="connsiteY225" fmla="*/ 537 h 1085"/>
                <a:gd name="connsiteX226" fmla="*/ 4022 w 5810"/>
                <a:gd name="connsiteY226" fmla="*/ 483 h 1085"/>
                <a:gd name="connsiteX227" fmla="*/ 4084 w 5810"/>
                <a:gd name="connsiteY227" fmla="*/ 375 h 1085"/>
                <a:gd name="connsiteX228" fmla="*/ 4154 w 5810"/>
                <a:gd name="connsiteY228" fmla="*/ 272 h 1085"/>
                <a:gd name="connsiteX229" fmla="*/ 4192 w 5810"/>
                <a:gd name="connsiteY229" fmla="*/ 224 h 1085"/>
                <a:gd name="connsiteX230" fmla="*/ 4233 w 5810"/>
                <a:gd name="connsiteY230" fmla="*/ 178 h 1085"/>
                <a:gd name="connsiteX231" fmla="*/ 4276 w 5810"/>
                <a:gd name="connsiteY231" fmla="*/ 137 h 1085"/>
                <a:gd name="connsiteX232" fmla="*/ 4324 w 5810"/>
                <a:gd name="connsiteY232" fmla="*/ 100 h 1085"/>
                <a:gd name="connsiteX233" fmla="*/ 4375 w 5810"/>
                <a:gd name="connsiteY233" fmla="*/ 66 h 1085"/>
                <a:gd name="connsiteX234" fmla="*/ 4433 w 5810"/>
                <a:gd name="connsiteY234" fmla="*/ 39 h 1085"/>
                <a:gd name="connsiteX235" fmla="*/ 4493 w 5810"/>
                <a:gd name="connsiteY235" fmla="*/ 19 h 1085"/>
                <a:gd name="connsiteX236" fmla="*/ 4559 w 5810"/>
                <a:gd name="connsiteY236" fmla="*/ 6 h 1085"/>
                <a:gd name="connsiteX237" fmla="*/ 4631 w 5810"/>
                <a:gd name="connsiteY237"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455 w 5810"/>
                <a:gd name="connsiteY14" fmla="*/ 821 h 1085"/>
                <a:gd name="connsiteX15" fmla="*/ 5503 w 5810"/>
                <a:gd name="connsiteY15" fmla="*/ 865 h 1085"/>
                <a:gd name="connsiteX16" fmla="*/ 5550 w 5810"/>
                <a:gd name="connsiteY16" fmla="*/ 900 h 1085"/>
                <a:gd name="connsiteX17" fmla="*/ 5593 w 5810"/>
                <a:gd name="connsiteY17" fmla="*/ 927 h 1085"/>
                <a:gd name="connsiteX18" fmla="*/ 5637 w 5810"/>
                <a:gd name="connsiteY18" fmla="*/ 948 h 1085"/>
                <a:gd name="connsiteX19" fmla="*/ 5676 w 5810"/>
                <a:gd name="connsiteY19" fmla="*/ 962 h 1085"/>
                <a:gd name="connsiteX20" fmla="*/ 5711 w 5810"/>
                <a:gd name="connsiteY20" fmla="*/ 973 h 1085"/>
                <a:gd name="connsiteX21" fmla="*/ 5742 w 5810"/>
                <a:gd name="connsiteY21" fmla="*/ 981 h 1085"/>
                <a:gd name="connsiteX22" fmla="*/ 5767 w 5810"/>
                <a:gd name="connsiteY22" fmla="*/ 983 h 1085"/>
                <a:gd name="connsiteX23" fmla="*/ 5785 w 5810"/>
                <a:gd name="connsiteY23" fmla="*/ 985 h 1085"/>
                <a:gd name="connsiteX24" fmla="*/ 5802 w 5810"/>
                <a:gd name="connsiteY24" fmla="*/ 985 h 1085"/>
                <a:gd name="connsiteX25" fmla="*/ 5810 w 5810"/>
                <a:gd name="connsiteY25" fmla="*/ 1072 h 1085"/>
                <a:gd name="connsiteX26" fmla="*/ 5717 w 5810"/>
                <a:gd name="connsiteY26" fmla="*/ 1064 h 1085"/>
                <a:gd name="connsiteX27" fmla="*/ 5639 w 5810"/>
                <a:gd name="connsiteY27" fmla="*/ 1043 h 1085"/>
                <a:gd name="connsiteX28" fmla="*/ 5546 w 5810"/>
                <a:gd name="connsiteY28" fmla="*/ 1002 h 1085"/>
                <a:gd name="connsiteX29" fmla="*/ 5496 w 5810"/>
                <a:gd name="connsiteY29" fmla="*/ 971 h 1085"/>
                <a:gd name="connsiteX30" fmla="*/ 5042 w 5810"/>
                <a:gd name="connsiteY30" fmla="*/ 336 h 1085"/>
                <a:gd name="connsiteX31" fmla="*/ 4993 w 5810"/>
                <a:gd name="connsiteY31" fmla="*/ 276 h 1085"/>
                <a:gd name="connsiteX32" fmla="*/ 4945 w 5810"/>
                <a:gd name="connsiteY32" fmla="*/ 228 h 1085"/>
                <a:gd name="connsiteX33" fmla="*/ 4900 w 5810"/>
                <a:gd name="connsiteY33" fmla="*/ 189 h 1085"/>
                <a:gd name="connsiteX34" fmla="*/ 4858 w 5810"/>
                <a:gd name="connsiteY34" fmla="*/ 158 h 1085"/>
                <a:gd name="connsiteX35" fmla="*/ 4819 w 5810"/>
                <a:gd name="connsiteY35" fmla="*/ 135 h 1085"/>
                <a:gd name="connsiteX36" fmla="*/ 4770 w 5810"/>
                <a:gd name="connsiteY36" fmla="*/ 112 h 1085"/>
                <a:gd name="connsiteX37" fmla="*/ 4726 w 5810"/>
                <a:gd name="connsiteY37" fmla="*/ 98 h 1085"/>
                <a:gd name="connsiteX38" fmla="*/ 4691 w 5810"/>
                <a:gd name="connsiteY38" fmla="*/ 89 h 1085"/>
                <a:gd name="connsiteX39" fmla="*/ 4662 w 5810"/>
                <a:gd name="connsiteY39" fmla="*/ 87 h 1085"/>
                <a:gd name="connsiteX40" fmla="*/ 4635 w 5810"/>
                <a:gd name="connsiteY40" fmla="*/ 87 h 1085"/>
                <a:gd name="connsiteX41" fmla="*/ 4569 w 5810"/>
                <a:gd name="connsiteY41" fmla="*/ 93 h 1085"/>
                <a:gd name="connsiteX42" fmla="*/ 4507 w 5810"/>
                <a:gd name="connsiteY42" fmla="*/ 106 h 1085"/>
                <a:gd name="connsiteX43" fmla="*/ 4452 w 5810"/>
                <a:gd name="connsiteY43" fmla="*/ 127 h 1085"/>
                <a:gd name="connsiteX44" fmla="*/ 4400 w 5810"/>
                <a:gd name="connsiteY44" fmla="*/ 154 h 1085"/>
                <a:gd name="connsiteX45" fmla="*/ 4353 w 5810"/>
                <a:gd name="connsiteY45" fmla="*/ 187 h 1085"/>
                <a:gd name="connsiteX46" fmla="*/ 4309 w 5810"/>
                <a:gd name="connsiteY46" fmla="*/ 224 h 1085"/>
                <a:gd name="connsiteX47" fmla="*/ 4270 w 5810"/>
                <a:gd name="connsiteY47" fmla="*/ 268 h 1085"/>
                <a:gd name="connsiteX48" fmla="*/ 4231 w 5810"/>
                <a:gd name="connsiteY48" fmla="*/ 313 h 1085"/>
                <a:gd name="connsiteX49" fmla="*/ 4196 w 5810"/>
                <a:gd name="connsiteY49" fmla="*/ 363 h 1085"/>
                <a:gd name="connsiteX50" fmla="*/ 4163 w 5810"/>
                <a:gd name="connsiteY50" fmla="*/ 415 h 1085"/>
                <a:gd name="connsiteX51" fmla="*/ 4101 w 5810"/>
                <a:gd name="connsiteY51" fmla="*/ 523 h 1085"/>
                <a:gd name="connsiteX52" fmla="*/ 4008 w 5810"/>
                <a:gd name="connsiteY52" fmla="*/ 691 h 1085"/>
                <a:gd name="connsiteX53" fmla="*/ 3975 w 5810"/>
                <a:gd name="connsiteY53" fmla="*/ 747 h 1085"/>
                <a:gd name="connsiteX54" fmla="*/ 3940 w 5810"/>
                <a:gd name="connsiteY54" fmla="*/ 798 h 1085"/>
                <a:gd name="connsiteX55" fmla="*/ 3905 w 5810"/>
                <a:gd name="connsiteY55" fmla="*/ 848 h 1085"/>
                <a:gd name="connsiteX56" fmla="*/ 3865 w 5810"/>
                <a:gd name="connsiteY56" fmla="*/ 894 h 1085"/>
                <a:gd name="connsiteX57" fmla="*/ 3824 w 5810"/>
                <a:gd name="connsiteY57" fmla="*/ 935 h 1085"/>
                <a:gd name="connsiteX58" fmla="*/ 3779 w 5810"/>
                <a:gd name="connsiteY58" fmla="*/ 971 h 1085"/>
                <a:gd name="connsiteX59" fmla="*/ 3729 w 5810"/>
                <a:gd name="connsiteY59" fmla="*/ 1000 h 1085"/>
                <a:gd name="connsiteX60" fmla="*/ 3677 w 5810"/>
                <a:gd name="connsiteY60" fmla="*/ 1022 h 1085"/>
                <a:gd name="connsiteX61" fmla="*/ 3620 w 5810"/>
                <a:gd name="connsiteY61" fmla="*/ 1037 h 1085"/>
                <a:gd name="connsiteX62" fmla="*/ 3556 w 5810"/>
                <a:gd name="connsiteY62" fmla="*/ 1043 h 1085"/>
                <a:gd name="connsiteX63" fmla="*/ 3547 w 5810"/>
                <a:gd name="connsiteY63" fmla="*/ 1043 h 1085"/>
                <a:gd name="connsiteX64" fmla="*/ 3485 w 5810"/>
                <a:gd name="connsiteY64" fmla="*/ 1039 h 1085"/>
                <a:gd name="connsiteX65" fmla="*/ 3426 w 5810"/>
                <a:gd name="connsiteY65" fmla="*/ 1025 h 1085"/>
                <a:gd name="connsiteX66" fmla="*/ 3372 w 5810"/>
                <a:gd name="connsiteY66" fmla="*/ 1002 h 1085"/>
                <a:gd name="connsiteX67" fmla="*/ 3320 w 5810"/>
                <a:gd name="connsiteY67" fmla="*/ 973 h 1085"/>
                <a:gd name="connsiteX68" fmla="*/ 3273 w 5810"/>
                <a:gd name="connsiteY68" fmla="*/ 935 h 1085"/>
                <a:gd name="connsiteX69" fmla="*/ 3229 w 5810"/>
                <a:gd name="connsiteY69" fmla="*/ 894 h 1085"/>
                <a:gd name="connsiteX70" fmla="*/ 3186 w 5810"/>
                <a:gd name="connsiteY70" fmla="*/ 846 h 1085"/>
                <a:gd name="connsiteX71" fmla="*/ 3147 w 5810"/>
                <a:gd name="connsiteY71" fmla="*/ 796 h 1085"/>
                <a:gd name="connsiteX72" fmla="*/ 3108 w 5810"/>
                <a:gd name="connsiteY72" fmla="*/ 740 h 1085"/>
                <a:gd name="connsiteX73" fmla="*/ 3070 w 5810"/>
                <a:gd name="connsiteY73" fmla="*/ 684 h 1085"/>
                <a:gd name="connsiteX74" fmla="*/ 2965 w 5810"/>
                <a:gd name="connsiteY74" fmla="*/ 510 h 1085"/>
                <a:gd name="connsiteX75" fmla="*/ 2928 w 5810"/>
                <a:gd name="connsiteY75" fmla="*/ 452 h 1085"/>
                <a:gd name="connsiteX76" fmla="*/ 2891 w 5810"/>
                <a:gd name="connsiteY76" fmla="*/ 396 h 1085"/>
                <a:gd name="connsiteX77" fmla="*/ 2854 w 5810"/>
                <a:gd name="connsiteY77" fmla="*/ 342 h 1085"/>
                <a:gd name="connsiteX78" fmla="*/ 2814 w 5810"/>
                <a:gd name="connsiteY78" fmla="*/ 292 h 1085"/>
                <a:gd name="connsiteX79" fmla="*/ 2773 w 5810"/>
                <a:gd name="connsiteY79" fmla="*/ 247 h 1085"/>
                <a:gd name="connsiteX80" fmla="*/ 2732 w 5810"/>
                <a:gd name="connsiteY80" fmla="*/ 205 h 1085"/>
                <a:gd name="connsiteX81" fmla="*/ 2686 w 5810"/>
                <a:gd name="connsiteY81" fmla="*/ 168 h 1085"/>
                <a:gd name="connsiteX82" fmla="*/ 2639 w 5810"/>
                <a:gd name="connsiteY82" fmla="*/ 139 h 1085"/>
                <a:gd name="connsiteX83" fmla="*/ 2587 w 5810"/>
                <a:gd name="connsiteY83" fmla="*/ 116 h 1085"/>
                <a:gd name="connsiteX84" fmla="*/ 2532 w 5810"/>
                <a:gd name="connsiteY84" fmla="*/ 100 h 1085"/>
                <a:gd name="connsiteX85" fmla="*/ 2474 w 5810"/>
                <a:gd name="connsiteY85" fmla="*/ 91 h 1085"/>
                <a:gd name="connsiteX86" fmla="*/ 2410 w 5810"/>
                <a:gd name="connsiteY86" fmla="*/ 93 h 1085"/>
                <a:gd name="connsiteX87" fmla="*/ 2342 w 5810"/>
                <a:gd name="connsiteY87" fmla="*/ 104 h 1085"/>
                <a:gd name="connsiteX88" fmla="*/ 2280 w 5810"/>
                <a:gd name="connsiteY88" fmla="*/ 122 h 1085"/>
                <a:gd name="connsiteX89" fmla="*/ 2222 w 5810"/>
                <a:gd name="connsiteY89" fmla="*/ 147 h 1085"/>
                <a:gd name="connsiteX90" fmla="*/ 2168 w 5810"/>
                <a:gd name="connsiteY90" fmla="*/ 180 h 1085"/>
                <a:gd name="connsiteX91" fmla="*/ 2117 w 5810"/>
                <a:gd name="connsiteY91" fmla="*/ 218 h 1085"/>
                <a:gd name="connsiteX92" fmla="*/ 2071 w 5810"/>
                <a:gd name="connsiteY92" fmla="*/ 261 h 1085"/>
                <a:gd name="connsiteX93" fmla="*/ 2026 w 5810"/>
                <a:gd name="connsiteY93" fmla="*/ 307 h 1085"/>
                <a:gd name="connsiteX94" fmla="*/ 1984 w 5810"/>
                <a:gd name="connsiteY94" fmla="*/ 359 h 1085"/>
                <a:gd name="connsiteX95" fmla="*/ 1945 w 5810"/>
                <a:gd name="connsiteY95" fmla="*/ 413 h 1085"/>
                <a:gd name="connsiteX96" fmla="*/ 1908 w 5810"/>
                <a:gd name="connsiteY96" fmla="*/ 467 h 1085"/>
                <a:gd name="connsiteX97" fmla="*/ 1871 w 5810"/>
                <a:gd name="connsiteY97" fmla="*/ 523 h 1085"/>
                <a:gd name="connsiteX98" fmla="*/ 1834 w 5810"/>
                <a:gd name="connsiteY98" fmla="*/ 581 h 1085"/>
                <a:gd name="connsiteX99" fmla="*/ 1799 w 5810"/>
                <a:gd name="connsiteY99" fmla="*/ 637 h 1085"/>
                <a:gd name="connsiteX100" fmla="*/ 1724 w 5810"/>
                <a:gd name="connsiteY100" fmla="*/ 749 h 1085"/>
                <a:gd name="connsiteX101" fmla="*/ 1685 w 5810"/>
                <a:gd name="connsiteY101" fmla="*/ 801 h 1085"/>
                <a:gd name="connsiteX102" fmla="*/ 1644 w 5810"/>
                <a:gd name="connsiteY102" fmla="*/ 850 h 1085"/>
                <a:gd name="connsiteX103" fmla="*/ 1600 w 5810"/>
                <a:gd name="connsiteY103" fmla="*/ 896 h 1085"/>
                <a:gd name="connsiteX104" fmla="*/ 1553 w 5810"/>
                <a:gd name="connsiteY104" fmla="*/ 937 h 1085"/>
                <a:gd name="connsiteX105" fmla="*/ 1503 w 5810"/>
                <a:gd name="connsiteY105" fmla="*/ 973 h 1085"/>
                <a:gd name="connsiteX106" fmla="*/ 1450 w 5810"/>
                <a:gd name="connsiteY106" fmla="*/ 1002 h 1085"/>
                <a:gd name="connsiteX107" fmla="*/ 1394 w 5810"/>
                <a:gd name="connsiteY107" fmla="*/ 1025 h 1085"/>
                <a:gd name="connsiteX108" fmla="*/ 1330 w 5810"/>
                <a:gd name="connsiteY108" fmla="*/ 1037 h 1085"/>
                <a:gd name="connsiteX109" fmla="*/ 1264 w 5810"/>
                <a:gd name="connsiteY109" fmla="*/ 1043 h 1085"/>
                <a:gd name="connsiteX110" fmla="*/ 1258 w 5810"/>
                <a:gd name="connsiteY110" fmla="*/ 1043 h 1085"/>
                <a:gd name="connsiteX111" fmla="*/ 1190 w 5810"/>
                <a:gd name="connsiteY111" fmla="*/ 1039 h 1085"/>
                <a:gd name="connsiteX112" fmla="*/ 1128 w 5810"/>
                <a:gd name="connsiteY112" fmla="*/ 1027 h 1085"/>
                <a:gd name="connsiteX113" fmla="*/ 1070 w 5810"/>
                <a:gd name="connsiteY113" fmla="*/ 1008 h 1085"/>
                <a:gd name="connsiteX114" fmla="*/ 1018 w 5810"/>
                <a:gd name="connsiteY114" fmla="*/ 983 h 1085"/>
                <a:gd name="connsiteX115" fmla="*/ 971 w 5810"/>
                <a:gd name="connsiteY115" fmla="*/ 952 h 1085"/>
                <a:gd name="connsiteX116" fmla="*/ 925 w 5810"/>
                <a:gd name="connsiteY116" fmla="*/ 915 h 1085"/>
                <a:gd name="connsiteX117" fmla="*/ 884 w 5810"/>
                <a:gd name="connsiteY117" fmla="*/ 873 h 1085"/>
                <a:gd name="connsiteX118" fmla="*/ 847 w 5810"/>
                <a:gd name="connsiteY118" fmla="*/ 828 h 1085"/>
                <a:gd name="connsiteX119" fmla="*/ 810 w 5810"/>
                <a:gd name="connsiteY119" fmla="*/ 780 h 1085"/>
                <a:gd name="connsiteX120" fmla="*/ 777 w 5810"/>
                <a:gd name="connsiteY120" fmla="*/ 728 h 1085"/>
                <a:gd name="connsiteX121" fmla="*/ 742 w 5810"/>
                <a:gd name="connsiteY121" fmla="*/ 674 h 1085"/>
                <a:gd name="connsiteX122" fmla="*/ 711 w 5810"/>
                <a:gd name="connsiteY122" fmla="*/ 618 h 1085"/>
                <a:gd name="connsiteX123" fmla="*/ 678 w 5810"/>
                <a:gd name="connsiteY123" fmla="*/ 560 h 1085"/>
                <a:gd name="connsiteX124" fmla="*/ 616 w 5810"/>
                <a:gd name="connsiteY124" fmla="*/ 448 h 1085"/>
                <a:gd name="connsiteX125" fmla="*/ 547 w 5810"/>
                <a:gd name="connsiteY125" fmla="*/ 340 h 1085"/>
                <a:gd name="connsiteX126" fmla="*/ 504 w 5810"/>
                <a:gd name="connsiteY126" fmla="*/ 284 h 1085"/>
                <a:gd name="connsiteX127" fmla="*/ 457 w 5810"/>
                <a:gd name="connsiteY127" fmla="*/ 239 h 1085"/>
                <a:gd name="connsiteX128" fmla="*/ 409 w 5810"/>
                <a:gd name="connsiteY128" fmla="*/ 199 h 1085"/>
                <a:gd name="connsiteX129" fmla="*/ 358 w 5810"/>
                <a:gd name="connsiteY129" fmla="*/ 168 h 1085"/>
                <a:gd name="connsiteX130" fmla="*/ 308 w 5810"/>
                <a:gd name="connsiteY130" fmla="*/ 145 h 1085"/>
                <a:gd name="connsiteX131" fmla="*/ 256 w 5810"/>
                <a:gd name="connsiteY131" fmla="*/ 127 h 1085"/>
                <a:gd name="connsiteX132" fmla="*/ 209 w 5810"/>
                <a:gd name="connsiteY132" fmla="*/ 112 h 1085"/>
                <a:gd name="connsiteX133" fmla="*/ 163 w 5810"/>
                <a:gd name="connsiteY133" fmla="*/ 104 h 1085"/>
                <a:gd name="connsiteX134" fmla="*/ 122 w 5810"/>
                <a:gd name="connsiteY134" fmla="*/ 100 h 1085"/>
                <a:gd name="connsiteX135" fmla="*/ 85 w 5810"/>
                <a:gd name="connsiteY135" fmla="*/ 95 h 1085"/>
                <a:gd name="connsiteX136" fmla="*/ 31 w 5810"/>
                <a:gd name="connsiteY136" fmla="*/ 95 h 1085"/>
                <a:gd name="connsiteX137" fmla="*/ 17 w 5810"/>
                <a:gd name="connsiteY137" fmla="*/ 98 h 1085"/>
                <a:gd name="connsiteX138" fmla="*/ 11 w 5810"/>
                <a:gd name="connsiteY138" fmla="*/ 98 h 1085"/>
                <a:gd name="connsiteX139" fmla="*/ 0 w 5810"/>
                <a:gd name="connsiteY139" fmla="*/ 13 h 1085"/>
                <a:gd name="connsiteX140" fmla="*/ 9 w 5810"/>
                <a:gd name="connsiteY140" fmla="*/ 13 h 1085"/>
                <a:gd name="connsiteX141" fmla="*/ 29 w 5810"/>
                <a:gd name="connsiteY141" fmla="*/ 10 h 1085"/>
                <a:gd name="connsiteX142" fmla="*/ 91 w 5810"/>
                <a:gd name="connsiteY142" fmla="*/ 10 h 1085"/>
                <a:gd name="connsiteX143" fmla="*/ 135 w 5810"/>
                <a:gd name="connsiteY143" fmla="*/ 13 h 1085"/>
                <a:gd name="connsiteX144" fmla="*/ 182 w 5810"/>
                <a:gd name="connsiteY144" fmla="*/ 19 h 1085"/>
                <a:gd name="connsiteX145" fmla="*/ 234 w 5810"/>
                <a:gd name="connsiteY145" fmla="*/ 29 h 1085"/>
                <a:gd name="connsiteX146" fmla="*/ 287 w 5810"/>
                <a:gd name="connsiteY146" fmla="*/ 46 h 1085"/>
                <a:gd name="connsiteX147" fmla="*/ 345 w 5810"/>
                <a:gd name="connsiteY147" fmla="*/ 66 h 1085"/>
                <a:gd name="connsiteX148" fmla="*/ 403 w 5810"/>
                <a:gd name="connsiteY148" fmla="*/ 93 h 1085"/>
                <a:gd name="connsiteX149" fmla="*/ 459 w 5810"/>
                <a:gd name="connsiteY149" fmla="*/ 131 h 1085"/>
                <a:gd name="connsiteX150" fmla="*/ 514 w 5810"/>
                <a:gd name="connsiteY150" fmla="*/ 174 h 1085"/>
                <a:gd name="connsiteX151" fmla="*/ 568 w 5810"/>
                <a:gd name="connsiteY151" fmla="*/ 228 h 1085"/>
                <a:gd name="connsiteX152" fmla="*/ 618 w 5810"/>
                <a:gd name="connsiteY152" fmla="*/ 292 h 1085"/>
                <a:gd name="connsiteX153" fmla="*/ 667 w 5810"/>
                <a:gd name="connsiteY153" fmla="*/ 367 h 1085"/>
                <a:gd name="connsiteX154" fmla="*/ 754 w 5810"/>
                <a:gd name="connsiteY154" fmla="*/ 516 h 1085"/>
                <a:gd name="connsiteX155" fmla="*/ 787 w 5810"/>
                <a:gd name="connsiteY155" fmla="*/ 575 h 1085"/>
                <a:gd name="connsiteX156" fmla="*/ 820 w 5810"/>
                <a:gd name="connsiteY156" fmla="*/ 631 h 1085"/>
                <a:gd name="connsiteX157" fmla="*/ 853 w 5810"/>
                <a:gd name="connsiteY157" fmla="*/ 684 h 1085"/>
                <a:gd name="connsiteX158" fmla="*/ 886 w 5810"/>
                <a:gd name="connsiteY158" fmla="*/ 736 h 1085"/>
                <a:gd name="connsiteX159" fmla="*/ 921 w 5810"/>
                <a:gd name="connsiteY159" fmla="*/ 782 h 1085"/>
                <a:gd name="connsiteX160" fmla="*/ 958 w 5810"/>
                <a:gd name="connsiteY160" fmla="*/ 825 h 1085"/>
                <a:gd name="connsiteX161" fmla="*/ 1000 w 5810"/>
                <a:gd name="connsiteY161" fmla="*/ 863 h 1085"/>
                <a:gd name="connsiteX162" fmla="*/ 1043 w 5810"/>
                <a:gd name="connsiteY162" fmla="*/ 894 h 1085"/>
                <a:gd name="connsiteX163" fmla="*/ 1090 w 5810"/>
                <a:gd name="connsiteY163" fmla="*/ 921 h 1085"/>
                <a:gd name="connsiteX164" fmla="*/ 1140 w 5810"/>
                <a:gd name="connsiteY164" fmla="*/ 939 h 1085"/>
                <a:gd name="connsiteX165" fmla="*/ 1196 w 5810"/>
                <a:gd name="connsiteY165" fmla="*/ 952 h 1085"/>
                <a:gd name="connsiteX166" fmla="*/ 1258 w 5810"/>
                <a:gd name="connsiteY166" fmla="*/ 956 h 1085"/>
                <a:gd name="connsiteX167" fmla="*/ 1264 w 5810"/>
                <a:gd name="connsiteY167" fmla="*/ 956 h 1085"/>
                <a:gd name="connsiteX168" fmla="*/ 1324 w 5810"/>
                <a:gd name="connsiteY168" fmla="*/ 950 h 1085"/>
                <a:gd name="connsiteX169" fmla="*/ 1380 w 5810"/>
                <a:gd name="connsiteY169" fmla="*/ 935 h 1085"/>
                <a:gd name="connsiteX170" fmla="*/ 1433 w 5810"/>
                <a:gd name="connsiteY170" fmla="*/ 913 h 1085"/>
                <a:gd name="connsiteX171" fmla="*/ 1481 w 5810"/>
                <a:gd name="connsiteY171" fmla="*/ 884 h 1085"/>
                <a:gd name="connsiteX172" fmla="*/ 1526 w 5810"/>
                <a:gd name="connsiteY172" fmla="*/ 846 h 1085"/>
                <a:gd name="connsiteX173" fmla="*/ 1569 w 5810"/>
                <a:gd name="connsiteY173" fmla="*/ 803 h 1085"/>
                <a:gd name="connsiteX174" fmla="*/ 1609 w 5810"/>
                <a:gd name="connsiteY174" fmla="*/ 755 h 1085"/>
                <a:gd name="connsiteX175" fmla="*/ 1648 w 5810"/>
                <a:gd name="connsiteY175" fmla="*/ 703 h 1085"/>
                <a:gd name="connsiteX176" fmla="*/ 1687 w 5810"/>
                <a:gd name="connsiteY176" fmla="*/ 649 h 1085"/>
                <a:gd name="connsiteX177" fmla="*/ 1799 w 5810"/>
                <a:gd name="connsiteY177" fmla="*/ 475 h 1085"/>
                <a:gd name="connsiteX178" fmla="*/ 1838 w 5810"/>
                <a:gd name="connsiteY178" fmla="*/ 415 h 1085"/>
                <a:gd name="connsiteX179" fmla="*/ 1879 w 5810"/>
                <a:gd name="connsiteY179" fmla="*/ 357 h 1085"/>
                <a:gd name="connsiteX180" fmla="*/ 1923 w 5810"/>
                <a:gd name="connsiteY180" fmla="*/ 299 h 1085"/>
                <a:gd name="connsiteX181" fmla="*/ 1968 w 5810"/>
                <a:gd name="connsiteY181" fmla="*/ 245 h 1085"/>
                <a:gd name="connsiteX182" fmla="*/ 2015 w 5810"/>
                <a:gd name="connsiteY182" fmla="*/ 193 h 1085"/>
                <a:gd name="connsiteX183" fmla="*/ 2069 w 5810"/>
                <a:gd name="connsiteY183" fmla="*/ 145 h 1085"/>
                <a:gd name="connsiteX184" fmla="*/ 2125 w 5810"/>
                <a:gd name="connsiteY184" fmla="*/ 104 h 1085"/>
                <a:gd name="connsiteX185" fmla="*/ 2187 w 5810"/>
                <a:gd name="connsiteY185" fmla="*/ 69 h 1085"/>
                <a:gd name="connsiteX186" fmla="*/ 2253 w 5810"/>
                <a:gd name="connsiteY186" fmla="*/ 39 h 1085"/>
                <a:gd name="connsiteX187" fmla="*/ 2325 w 5810"/>
                <a:gd name="connsiteY187" fmla="*/ 19 h 1085"/>
                <a:gd name="connsiteX188" fmla="*/ 2404 w 5810"/>
                <a:gd name="connsiteY188" fmla="*/ 6 h 1085"/>
                <a:gd name="connsiteX189" fmla="*/ 2474 w 5810"/>
                <a:gd name="connsiteY189" fmla="*/ 4 h 1085"/>
                <a:gd name="connsiteX190" fmla="*/ 2540 w 5810"/>
                <a:gd name="connsiteY190" fmla="*/ 13 h 1085"/>
                <a:gd name="connsiteX191" fmla="*/ 2600 w 5810"/>
                <a:gd name="connsiteY191" fmla="*/ 27 h 1085"/>
                <a:gd name="connsiteX192" fmla="*/ 2658 w 5810"/>
                <a:gd name="connsiteY192" fmla="*/ 50 h 1085"/>
                <a:gd name="connsiteX193" fmla="*/ 2711 w 5810"/>
                <a:gd name="connsiteY193" fmla="*/ 81 h 1085"/>
                <a:gd name="connsiteX194" fmla="*/ 2761 w 5810"/>
                <a:gd name="connsiteY194" fmla="*/ 116 h 1085"/>
                <a:gd name="connsiteX195" fmla="*/ 2806 w 5810"/>
                <a:gd name="connsiteY195" fmla="*/ 158 h 1085"/>
                <a:gd name="connsiteX196" fmla="*/ 2852 w 5810"/>
                <a:gd name="connsiteY196" fmla="*/ 203 h 1085"/>
                <a:gd name="connsiteX197" fmla="*/ 2893 w 5810"/>
                <a:gd name="connsiteY197" fmla="*/ 251 h 1085"/>
                <a:gd name="connsiteX198" fmla="*/ 2932 w 5810"/>
                <a:gd name="connsiteY198" fmla="*/ 303 h 1085"/>
                <a:gd name="connsiteX199" fmla="*/ 2969 w 5810"/>
                <a:gd name="connsiteY199" fmla="*/ 357 h 1085"/>
                <a:gd name="connsiteX200" fmla="*/ 3004 w 5810"/>
                <a:gd name="connsiteY200" fmla="*/ 413 h 1085"/>
                <a:gd name="connsiteX201" fmla="*/ 3039 w 5810"/>
                <a:gd name="connsiteY201" fmla="*/ 467 h 1085"/>
                <a:gd name="connsiteX202" fmla="*/ 3073 w 5810"/>
                <a:gd name="connsiteY202" fmla="*/ 523 h 1085"/>
                <a:gd name="connsiteX203" fmla="*/ 3110 w 5810"/>
                <a:gd name="connsiteY203" fmla="*/ 585 h 1085"/>
                <a:gd name="connsiteX204" fmla="*/ 3147 w 5810"/>
                <a:gd name="connsiteY204" fmla="*/ 643 h 1085"/>
                <a:gd name="connsiteX205" fmla="*/ 3186 w 5810"/>
                <a:gd name="connsiteY205" fmla="*/ 701 h 1085"/>
                <a:gd name="connsiteX206" fmla="*/ 3223 w 5810"/>
                <a:gd name="connsiteY206" fmla="*/ 755 h 1085"/>
                <a:gd name="connsiteX207" fmla="*/ 3265 w 5810"/>
                <a:gd name="connsiteY207" fmla="*/ 805 h 1085"/>
                <a:gd name="connsiteX208" fmla="*/ 3306 w 5810"/>
                <a:gd name="connsiteY208" fmla="*/ 848 h 1085"/>
                <a:gd name="connsiteX209" fmla="*/ 3349 w 5810"/>
                <a:gd name="connsiteY209" fmla="*/ 886 h 1085"/>
                <a:gd name="connsiteX210" fmla="*/ 3395 w 5810"/>
                <a:gd name="connsiteY210" fmla="*/ 917 h 1085"/>
                <a:gd name="connsiteX211" fmla="*/ 3444 w 5810"/>
                <a:gd name="connsiteY211" fmla="*/ 939 h 1085"/>
                <a:gd name="connsiteX212" fmla="*/ 3498 w 5810"/>
                <a:gd name="connsiteY212" fmla="*/ 952 h 1085"/>
                <a:gd name="connsiteX213" fmla="*/ 3554 w 5810"/>
                <a:gd name="connsiteY213" fmla="*/ 956 h 1085"/>
                <a:gd name="connsiteX214" fmla="*/ 3609 w 5810"/>
                <a:gd name="connsiteY214" fmla="*/ 950 h 1085"/>
                <a:gd name="connsiteX215" fmla="*/ 3659 w 5810"/>
                <a:gd name="connsiteY215" fmla="*/ 935 h 1085"/>
                <a:gd name="connsiteX216" fmla="*/ 3706 w 5810"/>
                <a:gd name="connsiteY216" fmla="*/ 915 h 1085"/>
                <a:gd name="connsiteX217" fmla="*/ 3750 w 5810"/>
                <a:gd name="connsiteY217" fmla="*/ 884 h 1085"/>
                <a:gd name="connsiteX218" fmla="*/ 3789 w 5810"/>
                <a:gd name="connsiteY218" fmla="*/ 848 h 1085"/>
                <a:gd name="connsiteX219" fmla="*/ 3826 w 5810"/>
                <a:gd name="connsiteY219" fmla="*/ 807 h 1085"/>
                <a:gd name="connsiteX220" fmla="*/ 3861 w 5810"/>
                <a:gd name="connsiteY220" fmla="*/ 759 h 1085"/>
                <a:gd name="connsiteX221" fmla="*/ 3894 w 5810"/>
                <a:gd name="connsiteY221" fmla="*/ 709 h 1085"/>
                <a:gd name="connsiteX222" fmla="*/ 3927 w 5810"/>
                <a:gd name="connsiteY222" fmla="*/ 655 h 1085"/>
                <a:gd name="connsiteX223" fmla="*/ 3960 w 5810"/>
                <a:gd name="connsiteY223" fmla="*/ 597 h 1085"/>
                <a:gd name="connsiteX224" fmla="*/ 3993 w 5810"/>
                <a:gd name="connsiteY224" fmla="*/ 537 h 1085"/>
                <a:gd name="connsiteX225" fmla="*/ 4022 w 5810"/>
                <a:gd name="connsiteY225" fmla="*/ 483 h 1085"/>
                <a:gd name="connsiteX226" fmla="*/ 4084 w 5810"/>
                <a:gd name="connsiteY226" fmla="*/ 375 h 1085"/>
                <a:gd name="connsiteX227" fmla="*/ 4154 w 5810"/>
                <a:gd name="connsiteY227" fmla="*/ 272 h 1085"/>
                <a:gd name="connsiteX228" fmla="*/ 4192 w 5810"/>
                <a:gd name="connsiteY228" fmla="*/ 224 h 1085"/>
                <a:gd name="connsiteX229" fmla="*/ 4233 w 5810"/>
                <a:gd name="connsiteY229" fmla="*/ 178 h 1085"/>
                <a:gd name="connsiteX230" fmla="*/ 4276 w 5810"/>
                <a:gd name="connsiteY230" fmla="*/ 137 h 1085"/>
                <a:gd name="connsiteX231" fmla="*/ 4324 w 5810"/>
                <a:gd name="connsiteY231" fmla="*/ 100 h 1085"/>
                <a:gd name="connsiteX232" fmla="*/ 4375 w 5810"/>
                <a:gd name="connsiteY232" fmla="*/ 66 h 1085"/>
                <a:gd name="connsiteX233" fmla="*/ 4433 w 5810"/>
                <a:gd name="connsiteY233" fmla="*/ 39 h 1085"/>
                <a:gd name="connsiteX234" fmla="*/ 4493 w 5810"/>
                <a:gd name="connsiteY234" fmla="*/ 19 h 1085"/>
                <a:gd name="connsiteX235" fmla="*/ 4559 w 5810"/>
                <a:gd name="connsiteY235" fmla="*/ 6 h 1085"/>
                <a:gd name="connsiteX236" fmla="*/ 4631 w 5810"/>
                <a:gd name="connsiteY236"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503 w 5810"/>
                <a:gd name="connsiteY14" fmla="*/ 865 h 1085"/>
                <a:gd name="connsiteX15" fmla="*/ 5550 w 5810"/>
                <a:gd name="connsiteY15" fmla="*/ 900 h 1085"/>
                <a:gd name="connsiteX16" fmla="*/ 5593 w 5810"/>
                <a:gd name="connsiteY16" fmla="*/ 927 h 1085"/>
                <a:gd name="connsiteX17" fmla="*/ 5637 w 5810"/>
                <a:gd name="connsiteY17" fmla="*/ 948 h 1085"/>
                <a:gd name="connsiteX18" fmla="*/ 5676 w 5810"/>
                <a:gd name="connsiteY18" fmla="*/ 962 h 1085"/>
                <a:gd name="connsiteX19" fmla="*/ 5711 w 5810"/>
                <a:gd name="connsiteY19" fmla="*/ 973 h 1085"/>
                <a:gd name="connsiteX20" fmla="*/ 5742 w 5810"/>
                <a:gd name="connsiteY20" fmla="*/ 981 h 1085"/>
                <a:gd name="connsiteX21" fmla="*/ 5767 w 5810"/>
                <a:gd name="connsiteY21" fmla="*/ 983 h 1085"/>
                <a:gd name="connsiteX22" fmla="*/ 5785 w 5810"/>
                <a:gd name="connsiteY22" fmla="*/ 985 h 1085"/>
                <a:gd name="connsiteX23" fmla="*/ 5802 w 5810"/>
                <a:gd name="connsiteY23" fmla="*/ 985 h 1085"/>
                <a:gd name="connsiteX24" fmla="*/ 5810 w 5810"/>
                <a:gd name="connsiteY24" fmla="*/ 1072 h 1085"/>
                <a:gd name="connsiteX25" fmla="*/ 5717 w 5810"/>
                <a:gd name="connsiteY25" fmla="*/ 1064 h 1085"/>
                <a:gd name="connsiteX26" fmla="*/ 5639 w 5810"/>
                <a:gd name="connsiteY26" fmla="*/ 1043 h 1085"/>
                <a:gd name="connsiteX27" fmla="*/ 5546 w 5810"/>
                <a:gd name="connsiteY27" fmla="*/ 1002 h 1085"/>
                <a:gd name="connsiteX28" fmla="*/ 5496 w 5810"/>
                <a:gd name="connsiteY28" fmla="*/ 971 h 1085"/>
                <a:gd name="connsiteX29" fmla="*/ 5042 w 5810"/>
                <a:gd name="connsiteY29" fmla="*/ 336 h 1085"/>
                <a:gd name="connsiteX30" fmla="*/ 4993 w 5810"/>
                <a:gd name="connsiteY30" fmla="*/ 276 h 1085"/>
                <a:gd name="connsiteX31" fmla="*/ 4945 w 5810"/>
                <a:gd name="connsiteY31" fmla="*/ 228 h 1085"/>
                <a:gd name="connsiteX32" fmla="*/ 4900 w 5810"/>
                <a:gd name="connsiteY32" fmla="*/ 189 h 1085"/>
                <a:gd name="connsiteX33" fmla="*/ 4858 w 5810"/>
                <a:gd name="connsiteY33" fmla="*/ 158 h 1085"/>
                <a:gd name="connsiteX34" fmla="*/ 4819 w 5810"/>
                <a:gd name="connsiteY34" fmla="*/ 135 h 1085"/>
                <a:gd name="connsiteX35" fmla="*/ 4770 w 5810"/>
                <a:gd name="connsiteY35" fmla="*/ 112 h 1085"/>
                <a:gd name="connsiteX36" fmla="*/ 4726 w 5810"/>
                <a:gd name="connsiteY36" fmla="*/ 98 h 1085"/>
                <a:gd name="connsiteX37" fmla="*/ 4691 w 5810"/>
                <a:gd name="connsiteY37" fmla="*/ 89 h 1085"/>
                <a:gd name="connsiteX38" fmla="*/ 4662 w 5810"/>
                <a:gd name="connsiteY38" fmla="*/ 87 h 1085"/>
                <a:gd name="connsiteX39" fmla="*/ 4635 w 5810"/>
                <a:gd name="connsiteY39" fmla="*/ 87 h 1085"/>
                <a:gd name="connsiteX40" fmla="*/ 4569 w 5810"/>
                <a:gd name="connsiteY40" fmla="*/ 93 h 1085"/>
                <a:gd name="connsiteX41" fmla="*/ 4507 w 5810"/>
                <a:gd name="connsiteY41" fmla="*/ 106 h 1085"/>
                <a:gd name="connsiteX42" fmla="*/ 4452 w 5810"/>
                <a:gd name="connsiteY42" fmla="*/ 127 h 1085"/>
                <a:gd name="connsiteX43" fmla="*/ 4400 w 5810"/>
                <a:gd name="connsiteY43" fmla="*/ 154 h 1085"/>
                <a:gd name="connsiteX44" fmla="*/ 4353 w 5810"/>
                <a:gd name="connsiteY44" fmla="*/ 187 h 1085"/>
                <a:gd name="connsiteX45" fmla="*/ 4309 w 5810"/>
                <a:gd name="connsiteY45" fmla="*/ 224 h 1085"/>
                <a:gd name="connsiteX46" fmla="*/ 4270 w 5810"/>
                <a:gd name="connsiteY46" fmla="*/ 268 h 1085"/>
                <a:gd name="connsiteX47" fmla="*/ 4231 w 5810"/>
                <a:gd name="connsiteY47" fmla="*/ 313 h 1085"/>
                <a:gd name="connsiteX48" fmla="*/ 4196 w 5810"/>
                <a:gd name="connsiteY48" fmla="*/ 363 h 1085"/>
                <a:gd name="connsiteX49" fmla="*/ 4163 w 5810"/>
                <a:gd name="connsiteY49" fmla="*/ 415 h 1085"/>
                <a:gd name="connsiteX50" fmla="*/ 4101 w 5810"/>
                <a:gd name="connsiteY50" fmla="*/ 523 h 1085"/>
                <a:gd name="connsiteX51" fmla="*/ 4008 w 5810"/>
                <a:gd name="connsiteY51" fmla="*/ 691 h 1085"/>
                <a:gd name="connsiteX52" fmla="*/ 3975 w 5810"/>
                <a:gd name="connsiteY52" fmla="*/ 747 h 1085"/>
                <a:gd name="connsiteX53" fmla="*/ 3940 w 5810"/>
                <a:gd name="connsiteY53" fmla="*/ 798 h 1085"/>
                <a:gd name="connsiteX54" fmla="*/ 3905 w 5810"/>
                <a:gd name="connsiteY54" fmla="*/ 848 h 1085"/>
                <a:gd name="connsiteX55" fmla="*/ 3865 w 5810"/>
                <a:gd name="connsiteY55" fmla="*/ 894 h 1085"/>
                <a:gd name="connsiteX56" fmla="*/ 3824 w 5810"/>
                <a:gd name="connsiteY56" fmla="*/ 935 h 1085"/>
                <a:gd name="connsiteX57" fmla="*/ 3779 w 5810"/>
                <a:gd name="connsiteY57" fmla="*/ 971 h 1085"/>
                <a:gd name="connsiteX58" fmla="*/ 3729 w 5810"/>
                <a:gd name="connsiteY58" fmla="*/ 1000 h 1085"/>
                <a:gd name="connsiteX59" fmla="*/ 3677 w 5810"/>
                <a:gd name="connsiteY59" fmla="*/ 1022 h 1085"/>
                <a:gd name="connsiteX60" fmla="*/ 3620 w 5810"/>
                <a:gd name="connsiteY60" fmla="*/ 1037 h 1085"/>
                <a:gd name="connsiteX61" fmla="*/ 3556 w 5810"/>
                <a:gd name="connsiteY61" fmla="*/ 1043 h 1085"/>
                <a:gd name="connsiteX62" fmla="*/ 3547 w 5810"/>
                <a:gd name="connsiteY62" fmla="*/ 1043 h 1085"/>
                <a:gd name="connsiteX63" fmla="*/ 3485 w 5810"/>
                <a:gd name="connsiteY63" fmla="*/ 1039 h 1085"/>
                <a:gd name="connsiteX64" fmla="*/ 3426 w 5810"/>
                <a:gd name="connsiteY64" fmla="*/ 1025 h 1085"/>
                <a:gd name="connsiteX65" fmla="*/ 3372 w 5810"/>
                <a:gd name="connsiteY65" fmla="*/ 1002 h 1085"/>
                <a:gd name="connsiteX66" fmla="*/ 3320 w 5810"/>
                <a:gd name="connsiteY66" fmla="*/ 973 h 1085"/>
                <a:gd name="connsiteX67" fmla="*/ 3273 w 5810"/>
                <a:gd name="connsiteY67" fmla="*/ 935 h 1085"/>
                <a:gd name="connsiteX68" fmla="*/ 3229 w 5810"/>
                <a:gd name="connsiteY68" fmla="*/ 894 h 1085"/>
                <a:gd name="connsiteX69" fmla="*/ 3186 w 5810"/>
                <a:gd name="connsiteY69" fmla="*/ 846 h 1085"/>
                <a:gd name="connsiteX70" fmla="*/ 3147 w 5810"/>
                <a:gd name="connsiteY70" fmla="*/ 796 h 1085"/>
                <a:gd name="connsiteX71" fmla="*/ 3108 w 5810"/>
                <a:gd name="connsiteY71" fmla="*/ 740 h 1085"/>
                <a:gd name="connsiteX72" fmla="*/ 3070 w 5810"/>
                <a:gd name="connsiteY72" fmla="*/ 684 h 1085"/>
                <a:gd name="connsiteX73" fmla="*/ 2965 w 5810"/>
                <a:gd name="connsiteY73" fmla="*/ 510 h 1085"/>
                <a:gd name="connsiteX74" fmla="*/ 2928 w 5810"/>
                <a:gd name="connsiteY74" fmla="*/ 452 h 1085"/>
                <a:gd name="connsiteX75" fmla="*/ 2891 w 5810"/>
                <a:gd name="connsiteY75" fmla="*/ 396 h 1085"/>
                <a:gd name="connsiteX76" fmla="*/ 2854 w 5810"/>
                <a:gd name="connsiteY76" fmla="*/ 342 h 1085"/>
                <a:gd name="connsiteX77" fmla="*/ 2814 w 5810"/>
                <a:gd name="connsiteY77" fmla="*/ 292 h 1085"/>
                <a:gd name="connsiteX78" fmla="*/ 2773 w 5810"/>
                <a:gd name="connsiteY78" fmla="*/ 247 h 1085"/>
                <a:gd name="connsiteX79" fmla="*/ 2732 w 5810"/>
                <a:gd name="connsiteY79" fmla="*/ 205 h 1085"/>
                <a:gd name="connsiteX80" fmla="*/ 2686 w 5810"/>
                <a:gd name="connsiteY80" fmla="*/ 168 h 1085"/>
                <a:gd name="connsiteX81" fmla="*/ 2639 w 5810"/>
                <a:gd name="connsiteY81" fmla="*/ 139 h 1085"/>
                <a:gd name="connsiteX82" fmla="*/ 2587 w 5810"/>
                <a:gd name="connsiteY82" fmla="*/ 116 h 1085"/>
                <a:gd name="connsiteX83" fmla="*/ 2532 w 5810"/>
                <a:gd name="connsiteY83" fmla="*/ 100 h 1085"/>
                <a:gd name="connsiteX84" fmla="*/ 2474 w 5810"/>
                <a:gd name="connsiteY84" fmla="*/ 91 h 1085"/>
                <a:gd name="connsiteX85" fmla="*/ 2410 w 5810"/>
                <a:gd name="connsiteY85" fmla="*/ 93 h 1085"/>
                <a:gd name="connsiteX86" fmla="*/ 2342 w 5810"/>
                <a:gd name="connsiteY86" fmla="*/ 104 h 1085"/>
                <a:gd name="connsiteX87" fmla="*/ 2280 w 5810"/>
                <a:gd name="connsiteY87" fmla="*/ 122 h 1085"/>
                <a:gd name="connsiteX88" fmla="*/ 2222 w 5810"/>
                <a:gd name="connsiteY88" fmla="*/ 147 h 1085"/>
                <a:gd name="connsiteX89" fmla="*/ 2168 w 5810"/>
                <a:gd name="connsiteY89" fmla="*/ 180 h 1085"/>
                <a:gd name="connsiteX90" fmla="*/ 2117 w 5810"/>
                <a:gd name="connsiteY90" fmla="*/ 218 h 1085"/>
                <a:gd name="connsiteX91" fmla="*/ 2071 w 5810"/>
                <a:gd name="connsiteY91" fmla="*/ 261 h 1085"/>
                <a:gd name="connsiteX92" fmla="*/ 2026 w 5810"/>
                <a:gd name="connsiteY92" fmla="*/ 307 h 1085"/>
                <a:gd name="connsiteX93" fmla="*/ 1984 w 5810"/>
                <a:gd name="connsiteY93" fmla="*/ 359 h 1085"/>
                <a:gd name="connsiteX94" fmla="*/ 1945 w 5810"/>
                <a:gd name="connsiteY94" fmla="*/ 413 h 1085"/>
                <a:gd name="connsiteX95" fmla="*/ 1908 w 5810"/>
                <a:gd name="connsiteY95" fmla="*/ 467 h 1085"/>
                <a:gd name="connsiteX96" fmla="*/ 1871 w 5810"/>
                <a:gd name="connsiteY96" fmla="*/ 523 h 1085"/>
                <a:gd name="connsiteX97" fmla="*/ 1834 w 5810"/>
                <a:gd name="connsiteY97" fmla="*/ 581 h 1085"/>
                <a:gd name="connsiteX98" fmla="*/ 1799 w 5810"/>
                <a:gd name="connsiteY98" fmla="*/ 637 h 1085"/>
                <a:gd name="connsiteX99" fmla="*/ 1724 w 5810"/>
                <a:gd name="connsiteY99" fmla="*/ 749 h 1085"/>
                <a:gd name="connsiteX100" fmla="*/ 1685 w 5810"/>
                <a:gd name="connsiteY100" fmla="*/ 801 h 1085"/>
                <a:gd name="connsiteX101" fmla="*/ 1644 w 5810"/>
                <a:gd name="connsiteY101" fmla="*/ 850 h 1085"/>
                <a:gd name="connsiteX102" fmla="*/ 1600 w 5810"/>
                <a:gd name="connsiteY102" fmla="*/ 896 h 1085"/>
                <a:gd name="connsiteX103" fmla="*/ 1553 w 5810"/>
                <a:gd name="connsiteY103" fmla="*/ 937 h 1085"/>
                <a:gd name="connsiteX104" fmla="*/ 1503 w 5810"/>
                <a:gd name="connsiteY104" fmla="*/ 973 h 1085"/>
                <a:gd name="connsiteX105" fmla="*/ 1450 w 5810"/>
                <a:gd name="connsiteY105" fmla="*/ 1002 h 1085"/>
                <a:gd name="connsiteX106" fmla="*/ 1394 w 5810"/>
                <a:gd name="connsiteY106" fmla="*/ 1025 h 1085"/>
                <a:gd name="connsiteX107" fmla="*/ 1330 w 5810"/>
                <a:gd name="connsiteY107" fmla="*/ 1037 h 1085"/>
                <a:gd name="connsiteX108" fmla="*/ 1264 w 5810"/>
                <a:gd name="connsiteY108" fmla="*/ 1043 h 1085"/>
                <a:gd name="connsiteX109" fmla="*/ 1258 w 5810"/>
                <a:gd name="connsiteY109" fmla="*/ 1043 h 1085"/>
                <a:gd name="connsiteX110" fmla="*/ 1190 w 5810"/>
                <a:gd name="connsiteY110" fmla="*/ 1039 h 1085"/>
                <a:gd name="connsiteX111" fmla="*/ 1128 w 5810"/>
                <a:gd name="connsiteY111" fmla="*/ 1027 h 1085"/>
                <a:gd name="connsiteX112" fmla="*/ 1070 w 5810"/>
                <a:gd name="connsiteY112" fmla="*/ 1008 h 1085"/>
                <a:gd name="connsiteX113" fmla="*/ 1018 w 5810"/>
                <a:gd name="connsiteY113" fmla="*/ 983 h 1085"/>
                <a:gd name="connsiteX114" fmla="*/ 971 w 5810"/>
                <a:gd name="connsiteY114" fmla="*/ 952 h 1085"/>
                <a:gd name="connsiteX115" fmla="*/ 925 w 5810"/>
                <a:gd name="connsiteY115" fmla="*/ 915 h 1085"/>
                <a:gd name="connsiteX116" fmla="*/ 884 w 5810"/>
                <a:gd name="connsiteY116" fmla="*/ 873 h 1085"/>
                <a:gd name="connsiteX117" fmla="*/ 847 w 5810"/>
                <a:gd name="connsiteY117" fmla="*/ 828 h 1085"/>
                <a:gd name="connsiteX118" fmla="*/ 810 w 5810"/>
                <a:gd name="connsiteY118" fmla="*/ 780 h 1085"/>
                <a:gd name="connsiteX119" fmla="*/ 777 w 5810"/>
                <a:gd name="connsiteY119" fmla="*/ 728 h 1085"/>
                <a:gd name="connsiteX120" fmla="*/ 742 w 5810"/>
                <a:gd name="connsiteY120" fmla="*/ 674 h 1085"/>
                <a:gd name="connsiteX121" fmla="*/ 711 w 5810"/>
                <a:gd name="connsiteY121" fmla="*/ 618 h 1085"/>
                <a:gd name="connsiteX122" fmla="*/ 678 w 5810"/>
                <a:gd name="connsiteY122" fmla="*/ 560 h 1085"/>
                <a:gd name="connsiteX123" fmla="*/ 616 w 5810"/>
                <a:gd name="connsiteY123" fmla="*/ 448 h 1085"/>
                <a:gd name="connsiteX124" fmla="*/ 547 w 5810"/>
                <a:gd name="connsiteY124" fmla="*/ 340 h 1085"/>
                <a:gd name="connsiteX125" fmla="*/ 504 w 5810"/>
                <a:gd name="connsiteY125" fmla="*/ 284 h 1085"/>
                <a:gd name="connsiteX126" fmla="*/ 457 w 5810"/>
                <a:gd name="connsiteY126" fmla="*/ 239 h 1085"/>
                <a:gd name="connsiteX127" fmla="*/ 409 w 5810"/>
                <a:gd name="connsiteY127" fmla="*/ 199 h 1085"/>
                <a:gd name="connsiteX128" fmla="*/ 358 w 5810"/>
                <a:gd name="connsiteY128" fmla="*/ 168 h 1085"/>
                <a:gd name="connsiteX129" fmla="*/ 308 w 5810"/>
                <a:gd name="connsiteY129" fmla="*/ 145 h 1085"/>
                <a:gd name="connsiteX130" fmla="*/ 256 w 5810"/>
                <a:gd name="connsiteY130" fmla="*/ 127 h 1085"/>
                <a:gd name="connsiteX131" fmla="*/ 209 w 5810"/>
                <a:gd name="connsiteY131" fmla="*/ 112 h 1085"/>
                <a:gd name="connsiteX132" fmla="*/ 163 w 5810"/>
                <a:gd name="connsiteY132" fmla="*/ 104 h 1085"/>
                <a:gd name="connsiteX133" fmla="*/ 122 w 5810"/>
                <a:gd name="connsiteY133" fmla="*/ 100 h 1085"/>
                <a:gd name="connsiteX134" fmla="*/ 85 w 5810"/>
                <a:gd name="connsiteY134" fmla="*/ 95 h 1085"/>
                <a:gd name="connsiteX135" fmla="*/ 31 w 5810"/>
                <a:gd name="connsiteY135" fmla="*/ 95 h 1085"/>
                <a:gd name="connsiteX136" fmla="*/ 17 w 5810"/>
                <a:gd name="connsiteY136" fmla="*/ 98 h 1085"/>
                <a:gd name="connsiteX137" fmla="*/ 11 w 5810"/>
                <a:gd name="connsiteY137" fmla="*/ 98 h 1085"/>
                <a:gd name="connsiteX138" fmla="*/ 0 w 5810"/>
                <a:gd name="connsiteY138" fmla="*/ 13 h 1085"/>
                <a:gd name="connsiteX139" fmla="*/ 9 w 5810"/>
                <a:gd name="connsiteY139" fmla="*/ 13 h 1085"/>
                <a:gd name="connsiteX140" fmla="*/ 29 w 5810"/>
                <a:gd name="connsiteY140" fmla="*/ 10 h 1085"/>
                <a:gd name="connsiteX141" fmla="*/ 91 w 5810"/>
                <a:gd name="connsiteY141" fmla="*/ 10 h 1085"/>
                <a:gd name="connsiteX142" fmla="*/ 135 w 5810"/>
                <a:gd name="connsiteY142" fmla="*/ 13 h 1085"/>
                <a:gd name="connsiteX143" fmla="*/ 182 w 5810"/>
                <a:gd name="connsiteY143" fmla="*/ 19 h 1085"/>
                <a:gd name="connsiteX144" fmla="*/ 234 w 5810"/>
                <a:gd name="connsiteY144" fmla="*/ 29 h 1085"/>
                <a:gd name="connsiteX145" fmla="*/ 287 w 5810"/>
                <a:gd name="connsiteY145" fmla="*/ 46 h 1085"/>
                <a:gd name="connsiteX146" fmla="*/ 345 w 5810"/>
                <a:gd name="connsiteY146" fmla="*/ 66 h 1085"/>
                <a:gd name="connsiteX147" fmla="*/ 403 w 5810"/>
                <a:gd name="connsiteY147" fmla="*/ 93 h 1085"/>
                <a:gd name="connsiteX148" fmla="*/ 459 w 5810"/>
                <a:gd name="connsiteY148" fmla="*/ 131 h 1085"/>
                <a:gd name="connsiteX149" fmla="*/ 514 w 5810"/>
                <a:gd name="connsiteY149" fmla="*/ 174 h 1085"/>
                <a:gd name="connsiteX150" fmla="*/ 568 w 5810"/>
                <a:gd name="connsiteY150" fmla="*/ 228 h 1085"/>
                <a:gd name="connsiteX151" fmla="*/ 618 w 5810"/>
                <a:gd name="connsiteY151" fmla="*/ 292 h 1085"/>
                <a:gd name="connsiteX152" fmla="*/ 667 w 5810"/>
                <a:gd name="connsiteY152" fmla="*/ 367 h 1085"/>
                <a:gd name="connsiteX153" fmla="*/ 754 w 5810"/>
                <a:gd name="connsiteY153" fmla="*/ 516 h 1085"/>
                <a:gd name="connsiteX154" fmla="*/ 787 w 5810"/>
                <a:gd name="connsiteY154" fmla="*/ 575 h 1085"/>
                <a:gd name="connsiteX155" fmla="*/ 820 w 5810"/>
                <a:gd name="connsiteY155" fmla="*/ 631 h 1085"/>
                <a:gd name="connsiteX156" fmla="*/ 853 w 5810"/>
                <a:gd name="connsiteY156" fmla="*/ 684 h 1085"/>
                <a:gd name="connsiteX157" fmla="*/ 886 w 5810"/>
                <a:gd name="connsiteY157" fmla="*/ 736 h 1085"/>
                <a:gd name="connsiteX158" fmla="*/ 921 w 5810"/>
                <a:gd name="connsiteY158" fmla="*/ 782 h 1085"/>
                <a:gd name="connsiteX159" fmla="*/ 958 w 5810"/>
                <a:gd name="connsiteY159" fmla="*/ 825 h 1085"/>
                <a:gd name="connsiteX160" fmla="*/ 1000 w 5810"/>
                <a:gd name="connsiteY160" fmla="*/ 863 h 1085"/>
                <a:gd name="connsiteX161" fmla="*/ 1043 w 5810"/>
                <a:gd name="connsiteY161" fmla="*/ 894 h 1085"/>
                <a:gd name="connsiteX162" fmla="*/ 1090 w 5810"/>
                <a:gd name="connsiteY162" fmla="*/ 921 h 1085"/>
                <a:gd name="connsiteX163" fmla="*/ 1140 w 5810"/>
                <a:gd name="connsiteY163" fmla="*/ 939 h 1085"/>
                <a:gd name="connsiteX164" fmla="*/ 1196 w 5810"/>
                <a:gd name="connsiteY164" fmla="*/ 952 h 1085"/>
                <a:gd name="connsiteX165" fmla="*/ 1258 w 5810"/>
                <a:gd name="connsiteY165" fmla="*/ 956 h 1085"/>
                <a:gd name="connsiteX166" fmla="*/ 1264 w 5810"/>
                <a:gd name="connsiteY166" fmla="*/ 956 h 1085"/>
                <a:gd name="connsiteX167" fmla="*/ 1324 w 5810"/>
                <a:gd name="connsiteY167" fmla="*/ 950 h 1085"/>
                <a:gd name="connsiteX168" fmla="*/ 1380 w 5810"/>
                <a:gd name="connsiteY168" fmla="*/ 935 h 1085"/>
                <a:gd name="connsiteX169" fmla="*/ 1433 w 5810"/>
                <a:gd name="connsiteY169" fmla="*/ 913 h 1085"/>
                <a:gd name="connsiteX170" fmla="*/ 1481 w 5810"/>
                <a:gd name="connsiteY170" fmla="*/ 884 h 1085"/>
                <a:gd name="connsiteX171" fmla="*/ 1526 w 5810"/>
                <a:gd name="connsiteY171" fmla="*/ 846 h 1085"/>
                <a:gd name="connsiteX172" fmla="*/ 1569 w 5810"/>
                <a:gd name="connsiteY172" fmla="*/ 803 h 1085"/>
                <a:gd name="connsiteX173" fmla="*/ 1609 w 5810"/>
                <a:gd name="connsiteY173" fmla="*/ 755 h 1085"/>
                <a:gd name="connsiteX174" fmla="*/ 1648 w 5810"/>
                <a:gd name="connsiteY174" fmla="*/ 703 h 1085"/>
                <a:gd name="connsiteX175" fmla="*/ 1687 w 5810"/>
                <a:gd name="connsiteY175" fmla="*/ 649 h 1085"/>
                <a:gd name="connsiteX176" fmla="*/ 1799 w 5810"/>
                <a:gd name="connsiteY176" fmla="*/ 475 h 1085"/>
                <a:gd name="connsiteX177" fmla="*/ 1838 w 5810"/>
                <a:gd name="connsiteY177" fmla="*/ 415 h 1085"/>
                <a:gd name="connsiteX178" fmla="*/ 1879 w 5810"/>
                <a:gd name="connsiteY178" fmla="*/ 357 h 1085"/>
                <a:gd name="connsiteX179" fmla="*/ 1923 w 5810"/>
                <a:gd name="connsiteY179" fmla="*/ 299 h 1085"/>
                <a:gd name="connsiteX180" fmla="*/ 1968 w 5810"/>
                <a:gd name="connsiteY180" fmla="*/ 245 h 1085"/>
                <a:gd name="connsiteX181" fmla="*/ 2015 w 5810"/>
                <a:gd name="connsiteY181" fmla="*/ 193 h 1085"/>
                <a:gd name="connsiteX182" fmla="*/ 2069 w 5810"/>
                <a:gd name="connsiteY182" fmla="*/ 145 h 1085"/>
                <a:gd name="connsiteX183" fmla="*/ 2125 w 5810"/>
                <a:gd name="connsiteY183" fmla="*/ 104 h 1085"/>
                <a:gd name="connsiteX184" fmla="*/ 2187 w 5810"/>
                <a:gd name="connsiteY184" fmla="*/ 69 h 1085"/>
                <a:gd name="connsiteX185" fmla="*/ 2253 w 5810"/>
                <a:gd name="connsiteY185" fmla="*/ 39 h 1085"/>
                <a:gd name="connsiteX186" fmla="*/ 2325 w 5810"/>
                <a:gd name="connsiteY186" fmla="*/ 19 h 1085"/>
                <a:gd name="connsiteX187" fmla="*/ 2404 w 5810"/>
                <a:gd name="connsiteY187" fmla="*/ 6 h 1085"/>
                <a:gd name="connsiteX188" fmla="*/ 2474 w 5810"/>
                <a:gd name="connsiteY188" fmla="*/ 4 h 1085"/>
                <a:gd name="connsiteX189" fmla="*/ 2540 w 5810"/>
                <a:gd name="connsiteY189" fmla="*/ 13 h 1085"/>
                <a:gd name="connsiteX190" fmla="*/ 2600 w 5810"/>
                <a:gd name="connsiteY190" fmla="*/ 27 h 1085"/>
                <a:gd name="connsiteX191" fmla="*/ 2658 w 5810"/>
                <a:gd name="connsiteY191" fmla="*/ 50 h 1085"/>
                <a:gd name="connsiteX192" fmla="*/ 2711 w 5810"/>
                <a:gd name="connsiteY192" fmla="*/ 81 h 1085"/>
                <a:gd name="connsiteX193" fmla="*/ 2761 w 5810"/>
                <a:gd name="connsiteY193" fmla="*/ 116 h 1085"/>
                <a:gd name="connsiteX194" fmla="*/ 2806 w 5810"/>
                <a:gd name="connsiteY194" fmla="*/ 158 h 1085"/>
                <a:gd name="connsiteX195" fmla="*/ 2852 w 5810"/>
                <a:gd name="connsiteY195" fmla="*/ 203 h 1085"/>
                <a:gd name="connsiteX196" fmla="*/ 2893 w 5810"/>
                <a:gd name="connsiteY196" fmla="*/ 251 h 1085"/>
                <a:gd name="connsiteX197" fmla="*/ 2932 w 5810"/>
                <a:gd name="connsiteY197" fmla="*/ 303 h 1085"/>
                <a:gd name="connsiteX198" fmla="*/ 2969 w 5810"/>
                <a:gd name="connsiteY198" fmla="*/ 357 h 1085"/>
                <a:gd name="connsiteX199" fmla="*/ 3004 w 5810"/>
                <a:gd name="connsiteY199" fmla="*/ 413 h 1085"/>
                <a:gd name="connsiteX200" fmla="*/ 3039 w 5810"/>
                <a:gd name="connsiteY200" fmla="*/ 467 h 1085"/>
                <a:gd name="connsiteX201" fmla="*/ 3073 w 5810"/>
                <a:gd name="connsiteY201" fmla="*/ 523 h 1085"/>
                <a:gd name="connsiteX202" fmla="*/ 3110 w 5810"/>
                <a:gd name="connsiteY202" fmla="*/ 585 h 1085"/>
                <a:gd name="connsiteX203" fmla="*/ 3147 w 5810"/>
                <a:gd name="connsiteY203" fmla="*/ 643 h 1085"/>
                <a:gd name="connsiteX204" fmla="*/ 3186 w 5810"/>
                <a:gd name="connsiteY204" fmla="*/ 701 h 1085"/>
                <a:gd name="connsiteX205" fmla="*/ 3223 w 5810"/>
                <a:gd name="connsiteY205" fmla="*/ 755 h 1085"/>
                <a:gd name="connsiteX206" fmla="*/ 3265 w 5810"/>
                <a:gd name="connsiteY206" fmla="*/ 805 h 1085"/>
                <a:gd name="connsiteX207" fmla="*/ 3306 w 5810"/>
                <a:gd name="connsiteY207" fmla="*/ 848 h 1085"/>
                <a:gd name="connsiteX208" fmla="*/ 3349 w 5810"/>
                <a:gd name="connsiteY208" fmla="*/ 886 h 1085"/>
                <a:gd name="connsiteX209" fmla="*/ 3395 w 5810"/>
                <a:gd name="connsiteY209" fmla="*/ 917 h 1085"/>
                <a:gd name="connsiteX210" fmla="*/ 3444 w 5810"/>
                <a:gd name="connsiteY210" fmla="*/ 939 h 1085"/>
                <a:gd name="connsiteX211" fmla="*/ 3498 w 5810"/>
                <a:gd name="connsiteY211" fmla="*/ 952 h 1085"/>
                <a:gd name="connsiteX212" fmla="*/ 3554 w 5810"/>
                <a:gd name="connsiteY212" fmla="*/ 956 h 1085"/>
                <a:gd name="connsiteX213" fmla="*/ 3609 w 5810"/>
                <a:gd name="connsiteY213" fmla="*/ 950 h 1085"/>
                <a:gd name="connsiteX214" fmla="*/ 3659 w 5810"/>
                <a:gd name="connsiteY214" fmla="*/ 935 h 1085"/>
                <a:gd name="connsiteX215" fmla="*/ 3706 w 5810"/>
                <a:gd name="connsiteY215" fmla="*/ 915 h 1085"/>
                <a:gd name="connsiteX216" fmla="*/ 3750 w 5810"/>
                <a:gd name="connsiteY216" fmla="*/ 884 h 1085"/>
                <a:gd name="connsiteX217" fmla="*/ 3789 w 5810"/>
                <a:gd name="connsiteY217" fmla="*/ 848 h 1085"/>
                <a:gd name="connsiteX218" fmla="*/ 3826 w 5810"/>
                <a:gd name="connsiteY218" fmla="*/ 807 h 1085"/>
                <a:gd name="connsiteX219" fmla="*/ 3861 w 5810"/>
                <a:gd name="connsiteY219" fmla="*/ 759 h 1085"/>
                <a:gd name="connsiteX220" fmla="*/ 3894 w 5810"/>
                <a:gd name="connsiteY220" fmla="*/ 709 h 1085"/>
                <a:gd name="connsiteX221" fmla="*/ 3927 w 5810"/>
                <a:gd name="connsiteY221" fmla="*/ 655 h 1085"/>
                <a:gd name="connsiteX222" fmla="*/ 3960 w 5810"/>
                <a:gd name="connsiteY222" fmla="*/ 597 h 1085"/>
                <a:gd name="connsiteX223" fmla="*/ 3993 w 5810"/>
                <a:gd name="connsiteY223" fmla="*/ 537 h 1085"/>
                <a:gd name="connsiteX224" fmla="*/ 4022 w 5810"/>
                <a:gd name="connsiteY224" fmla="*/ 483 h 1085"/>
                <a:gd name="connsiteX225" fmla="*/ 4084 w 5810"/>
                <a:gd name="connsiteY225" fmla="*/ 375 h 1085"/>
                <a:gd name="connsiteX226" fmla="*/ 4154 w 5810"/>
                <a:gd name="connsiteY226" fmla="*/ 272 h 1085"/>
                <a:gd name="connsiteX227" fmla="*/ 4192 w 5810"/>
                <a:gd name="connsiteY227" fmla="*/ 224 h 1085"/>
                <a:gd name="connsiteX228" fmla="*/ 4233 w 5810"/>
                <a:gd name="connsiteY228" fmla="*/ 178 h 1085"/>
                <a:gd name="connsiteX229" fmla="*/ 4276 w 5810"/>
                <a:gd name="connsiteY229" fmla="*/ 137 h 1085"/>
                <a:gd name="connsiteX230" fmla="*/ 4324 w 5810"/>
                <a:gd name="connsiteY230" fmla="*/ 100 h 1085"/>
                <a:gd name="connsiteX231" fmla="*/ 4375 w 5810"/>
                <a:gd name="connsiteY231" fmla="*/ 66 h 1085"/>
                <a:gd name="connsiteX232" fmla="*/ 4433 w 5810"/>
                <a:gd name="connsiteY232" fmla="*/ 39 h 1085"/>
                <a:gd name="connsiteX233" fmla="*/ 4493 w 5810"/>
                <a:gd name="connsiteY233" fmla="*/ 19 h 1085"/>
                <a:gd name="connsiteX234" fmla="*/ 4559 w 5810"/>
                <a:gd name="connsiteY234" fmla="*/ 6 h 1085"/>
                <a:gd name="connsiteX235" fmla="*/ 4631 w 5810"/>
                <a:gd name="connsiteY235"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550 w 5810"/>
                <a:gd name="connsiteY14" fmla="*/ 900 h 1085"/>
                <a:gd name="connsiteX15" fmla="*/ 5593 w 5810"/>
                <a:gd name="connsiteY15" fmla="*/ 927 h 1085"/>
                <a:gd name="connsiteX16" fmla="*/ 5637 w 5810"/>
                <a:gd name="connsiteY16" fmla="*/ 948 h 1085"/>
                <a:gd name="connsiteX17" fmla="*/ 5676 w 5810"/>
                <a:gd name="connsiteY17" fmla="*/ 962 h 1085"/>
                <a:gd name="connsiteX18" fmla="*/ 5711 w 5810"/>
                <a:gd name="connsiteY18" fmla="*/ 973 h 1085"/>
                <a:gd name="connsiteX19" fmla="*/ 5742 w 5810"/>
                <a:gd name="connsiteY19" fmla="*/ 981 h 1085"/>
                <a:gd name="connsiteX20" fmla="*/ 5767 w 5810"/>
                <a:gd name="connsiteY20" fmla="*/ 983 h 1085"/>
                <a:gd name="connsiteX21" fmla="*/ 5785 w 5810"/>
                <a:gd name="connsiteY21" fmla="*/ 985 h 1085"/>
                <a:gd name="connsiteX22" fmla="*/ 5802 w 5810"/>
                <a:gd name="connsiteY22" fmla="*/ 985 h 1085"/>
                <a:gd name="connsiteX23" fmla="*/ 5810 w 5810"/>
                <a:gd name="connsiteY23" fmla="*/ 1072 h 1085"/>
                <a:gd name="connsiteX24" fmla="*/ 5717 w 5810"/>
                <a:gd name="connsiteY24" fmla="*/ 1064 h 1085"/>
                <a:gd name="connsiteX25" fmla="*/ 5639 w 5810"/>
                <a:gd name="connsiteY25" fmla="*/ 1043 h 1085"/>
                <a:gd name="connsiteX26" fmla="*/ 5546 w 5810"/>
                <a:gd name="connsiteY26" fmla="*/ 1002 h 1085"/>
                <a:gd name="connsiteX27" fmla="*/ 5496 w 5810"/>
                <a:gd name="connsiteY27" fmla="*/ 971 h 1085"/>
                <a:gd name="connsiteX28" fmla="*/ 5042 w 5810"/>
                <a:gd name="connsiteY28" fmla="*/ 336 h 1085"/>
                <a:gd name="connsiteX29" fmla="*/ 4993 w 5810"/>
                <a:gd name="connsiteY29" fmla="*/ 276 h 1085"/>
                <a:gd name="connsiteX30" fmla="*/ 4945 w 5810"/>
                <a:gd name="connsiteY30" fmla="*/ 228 h 1085"/>
                <a:gd name="connsiteX31" fmla="*/ 4900 w 5810"/>
                <a:gd name="connsiteY31" fmla="*/ 189 h 1085"/>
                <a:gd name="connsiteX32" fmla="*/ 4858 w 5810"/>
                <a:gd name="connsiteY32" fmla="*/ 158 h 1085"/>
                <a:gd name="connsiteX33" fmla="*/ 4819 w 5810"/>
                <a:gd name="connsiteY33" fmla="*/ 135 h 1085"/>
                <a:gd name="connsiteX34" fmla="*/ 4770 w 5810"/>
                <a:gd name="connsiteY34" fmla="*/ 112 h 1085"/>
                <a:gd name="connsiteX35" fmla="*/ 4726 w 5810"/>
                <a:gd name="connsiteY35" fmla="*/ 98 h 1085"/>
                <a:gd name="connsiteX36" fmla="*/ 4691 w 5810"/>
                <a:gd name="connsiteY36" fmla="*/ 89 h 1085"/>
                <a:gd name="connsiteX37" fmla="*/ 4662 w 5810"/>
                <a:gd name="connsiteY37" fmla="*/ 87 h 1085"/>
                <a:gd name="connsiteX38" fmla="*/ 4635 w 5810"/>
                <a:gd name="connsiteY38" fmla="*/ 87 h 1085"/>
                <a:gd name="connsiteX39" fmla="*/ 4569 w 5810"/>
                <a:gd name="connsiteY39" fmla="*/ 93 h 1085"/>
                <a:gd name="connsiteX40" fmla="*/ 4507 w 5810"/>
                <a:gd name="connsiteY40" fmla="*/ 106 h 1085"/>
                <a:gd name="connsiteX41" fmla="*/ 4452 w 5810"/>
                <a:gd name="connsiteY41" fmla="*/ 127 h 1085"/>
                <a:gd name="connsiteX42" fmla="*/ 4400 w 5810"/>
                <a:gd name="connsiteY42" fmla="*/ 154 h 1085"/>
                <a:gd name="connsiteX43" fmla="*/ 4353 w 5810"/>
                <a:gd name="connsiteY43" fmla="*/ 187 h 1085"/>
                <a:gd name="connsiteX44" fmla="*/ 4309 w 5810"/>
                <a:gd name="connsiteY44" fmla="*/ 224 h 1085"/>
                <a:gd name="connsiteX45" fmla="*/ 4270 w 5810"/>
                <a:gd name="connsiteY45" fmla="*/ 268 h 1085"/>
                <a:gd name="connsiteX46" fmla="*/ 4231 w 5810"/>
                <a:gd name="connsiteY46" fmla="*/ 313 h 1085"/>
                <a:gd name="connsiteX47" fmla="*/ 4196 w 5810"/>
                <a:gd name="connsiteY47" fmla="*/ 363 h 1085"/>
                <a:gd name="connsiteX48" fmla="*/ 4163 w 5810"/>
                <a:gd name="connsiteY48" fmla="*/ 415 h 1085"/>
                <a:gd name="connsiteX49" fmla="*/ 4101 w 5810"/>
                <a:gd name="connsiteY49" fmla="*/ 523 h 1085"/>
                <a:gd name="connsiteX50" fmla="*/ 4008 w 5810"/>
                <a:gd name="connsiteY50" fmla="*/ 691 h 1085"/>
                <a:gd name="connsiteX51" fmla="*/ 3975 w 5810"/>
                <a:gd name="connsiteY51" fmla="*/ 747 h 1085"/>
                <a:gd name="connsiteX52" fmla="*/ 3940 w 5810"/>
                <a:gd name="connsiteY52" fmla="*/ 798 h 1085"/>
                <a:gd name="connsiteX53" fmla="*/ 3905 w 5810"/>
                <a:gd name="connsiteY53" fmla="*/ 848 h 1085"/>
                <a:gd name="connsiteX54" fmla="*/ 3865 w 5810"/>
                <a:gd name="connsiteY54" fmla="*/ 894 h 1085"/>
                <a:gd name="connsiteX55" fmla="*/ 3824 w 5810"/>
                <a:gd name="connsiteY55" fmla="*/ 935 h 1085"/>
                <a:gd name="connsiteX56" fmla="*/ 3779 w 5810"/>
                <a:gd name="connsiteY56" fmla="*/ 971 h 1085"/>
                <a:gd name="connsiteX57" fmla="*/ 3729 w 5810"/>
                <a:gd name="connsiteY57" fmla="*/ 1000 h 1085"/>
                <a:gd name="connsiteX58" fmla="*/ 3677 w 5810"/>
                <a:gd name="connsiteY58" fmla="*/ 1022 h 1085"/>
                <a:gd name="connsiteX59" fmla="*/ 3620 w 5810"/>
                <a:gd name="connsiteY59" fmla="*/ 1037 h 1085"/>
                <a:gd name="connsiteX60" fmla="*/ 3556 w 5810"/>
                <a:gd name="connsiteY60" fmla="*/ 1043 h 1085"/>
                <a:gd name="connsiteX61" fmla="*/ 3547 w 5810"/>
                <a:gd name="connsiteY61" fmla="*/ 1043 h 1085"/>
                <a:gd name="connsiteX62" fmla="*/ 3485 w 5810"/>
                <a:gd name="connsiteY62" fmla="*/ 1039 h 1085"/>
                <a:gd name="connsiteX63" fmla="*/ 3426 w 5810"/>
                <a:gd name="connsiteY63" fmla="*/ 1025 h 1085"/>
                <a:gd name="connsiteX64" fmla="*/ 3372 w 5810"/>
                <a:gd name="connsiteY64" fmla="*/ 1002 h 1085"/>
                <a:gd name="connsiteX65" fmla="*/ 3320 w 5810"/>
                <a:gd name="connsiteY65" fmla="*/ 973 h 1085"/>
                <a:gd name="connsiteX66" fmla="*/ 3273 w 5810"/>
                <a:gd name="connsiteY66" fmla="*/ 935 h 1085"/>
                <a:gd name="connsiteX67" fmla="*/ 3229 w 5810"/>
                <a:gd name="connsiteY67" fmla="*/ 894 h 1085"/>
                <a:gd name="connsiteX68" fmla="*/ 3186 w 5810"/>
                <a:gd name="connsiteY68" fmla="*/ 846 h 1085"/>
                <a:gd name="connsiteX69" fmla="*/ 3147 w 5810"/>
                <a:gd name="connsiteY69" fmla="*/ 796 h 1085"/>
                <a:gd name="connsiteX70" fmla="*/ 3108 w 5810"/>
                <a:gd name="connsiteY70" fmla="*/ 740 h 1085"/>
                <a:gd name="connsiteX71" fmla="*/ 3070 w 5810"/>
                <a:gd name="connsiteY71" fmla="*/ 684 h 1085"/>
                <a:gd name="connsiteX72" fmla="*/ 2965 w 5810"/>
                <a:gd name="connsiteY72" fmla="*/ 510 h 1085"/>
                <a:gd name="connsiteX73" fmla="*/ 2928 w 5810"/>
                <a:gd name="connsiteY73" fmla="*/ 452 h 1085"/>
                <a:gd name="connsiteX74" fmla="*/ 2891 w 5810"/>
                <a:gd name="connsiteY74" fmla="*/ 396 h 1085"/>
                <a:gd name="connsiteX75" fmla="*/ 2854 w 5810"/>
                <a:gd name="connsiteY75" fmla="*/ 342 h 1085"/>
                <a:gd name="connsiteX76" fmla="*/ 2814 w 5810"/>
                <a:gd name="connsiteY76" fmla="*/ 292 h 1085"/>
                <a:gd name="connsiteX77" fmla="*/ 2773 w 5810"/>
                <a:gd name="connsiteY77" fmla="*/ 247 h 1085"/>
                <a:gd name="connsiteX78" fmla="*/ 2732 w 5810"/>
                <a:gd name="connsiteY78" fmla="*/ 205 h 1085"/>
                <a:gd name="connsiteX79" fmla="*/ 2686 w 5810"/>
                <a:gd name="connsiteY79" fmla="*/ 168 h 1085"/>
                <a:gd name="connsiteX80" fmla="*/ 2639 w 5810"/>
                <a:gd name="connsiteY80" fmla="*/ 139 h 1085"/>
                <a:gd name="connsiteX81" fmla="*/ 2587 w 5810"/>
                <a:gd name="connsiteY81" fmla="*/ 116 h 1085"/>
                <a:gd name="connsiteX82" fmla="*/ 2532 w 5810"/>
                <a:gd name="connsiteY82" fmla="*/ 100 h 1085"/>
                <a:gd name="connsiteX83" fmla="*/ 2474 w 5810"/>
                <a:gd name="connsiteY83" fmla="*/ 91 h 1085"/>
                <a:gd name="connsiteX84" fmla="*/ 2410 w 5810"/>
                <a:gd name="connsiteY84" fmla="*/ 93 h 1085"/>
                <a:gd name="connsiteX85" fmla="*/ 2342 w 5810"/>
                <a:gd name="connsiteY85" fmla="*/ 104 h 1085"/>
                <a:gd name="connsiteX86" fmla="*/ 2280 w 5810"/>
                <a:gd name="connsiteY86" fmla="*/ 122 h 1085"/>
                <a:gd name="connsiteX87" fmla="*/ 2222 w 5810"/>
                <a:gd name="connsiteY87" fmla="*/ 147 h 1085"/>
                <a:gd name="connsiteX88" fmla="*/ 2168 w 5810"/>
                <a:gd name="connsiteY88" fmla="*/ 180 h 1085"/>
                <a:gd name="connsiteX89" fmla="*/ 2117 w 5810"/>
                <a:gd name="connsiteY89" fmla="*/ 218 h 1085"/>
                <a:gd name="connsiteX90" fmla="*/ 2071 w 5810"/>
                <a:gd name="connsiteY90" fmla="*/ 261 h 1085"/>
                <a:gd name="connsiteX91" fmla="*/ 2026 w 5810"/>
                <a:gd name="connsiteY91" fmla="*/ 307 h 1085"/>
                <a:gd name="connsiteX92" fmla="*/ 1984 w 5810"/>
                <a:gd name="connsiteY92" fmla="*/ 359 h 1085"/>
                <a:gd name="connsiteX93" fmla="*/ 1945 w 5810"/>
                <a:gd name="connsiteY93" fmla="*/ 413 h 1085"/>
                <a:gd name="connsiteX94" fmla="*/ 1908 w 5810"/>
                <a:gd name="connsiteY94" fmla="*/ 467 h 1085"/>
                <a:gd name="connsiteX95" fmla="*/ 1871 w 5810"/>
                <a:gd name="connsiteY95" fmla="*/ 523 h 1085"/>
                <a:gd name="connsiteX96" fmla="*/ 1834 w 5810"/>
                <a:gd name="connsiteY96" fmla="*/ 581 h 1085"/>
                <a:gd name="connsiteX97" fmla="*/ 1799 w 5810"/>
                <a:gd name="connsiteY97" fmla="*/ 637 h 1085"/>
                <a:gd name="connsiteX98" fmla="*/ 1724 w 5810"/>
                <a:gd name="connsiteY98" fmla="*/ 749 h 1085"/>
                <a:gd name="connsiteX99" fmla="*/ 1685 w 5810"/>
                <a:gd name="connsiteY99" fmla="*/ 801 h 1085"/>
                <a:gd name="connsiteX100" fmla="*/ 1644 w 5810"/>
                <a:gd name="connsiteY100" fmla="*/ 850 h 1085"/>
                <a:gd name="connsiteX101" fmla="*/ 1600 w 5810"/>
                <a:gd name="connsiteY101" fmla="*/ 896 h 1085"/>
                <a:gd name="connsiteX102" fmla="*/ 1553 w 5810"/>
                <a:gd name="connsiteY102" fmla="*/ 937 h 1085"/>
                <a:gd name="connsiteX103" fmla="*/ 1503 w 5810"/>
                <a:gd name="connsiteY103" fmla="*/ 973 h 1085"/>
                <a:gd name="connsiteX104" fmla="*/ 1450 w 5810"/>
                <a:gd name="connsiteY104" fmla="*/ 1002 h 1085"/>
                <a:gd name="connsiteX105" fmla="*/ 1394 w 5810"/>
                <a:gd name="connsiteY105" fmla="*/ 1025 h 1085"/>
                <a:gd name="connsiteX106" fmla="*/ 1330 w 5810"/>
                <a:gd name="connsiteY106" fmla="*/ 1037 h 1085"/>
                <a:gd name="connsiteX107" fmla="*/ 1264 w 5810"/>
                <a:gd name="connsiteY107" fmla="*/ 1043 h 1085"/>
                <a:gd name="connsiteX108" fmla="*/ 1258 w 5810"/>
                <a:gd name="connsiteY108" fmla="*/ 1043 h 1085"/>
                <a:gd name="connsiteX109" fmla="*/ 1190 w 5810"/>
                <a:gd name="connsiteY109" fmla="*/ 1039 h 1085"/>
                <a:gd name="connsiteX110" fmla="*/ 1128 w 5810"/>
                <a:gd name="connsiteY110" fmla="*/ 1027 h 1085"/>
                <a:gd name="connsiteX111" fmla="*/ 1070 w 5810"/>
                <a:gd name="connsiteY111" fmla="*/ 1008 h 1085"/>
                <a:gd name="connsiteX112" fmla="*/ 1018 w 5810"/>
                <a:gd name="connsiteY112" fmla="*/ 983 h 1085"/>
                <a:gd name="connsiteX113" fmla="*/ 971 w 5810"/>
                <a:gd name="connsiteY113" fmla="*/ 952 h 1085"/>
                <a:gd name="connsiteX114" fmla="*/ 925 w 5810"/>
                <a:gd name="connsiteY114" fmla="*/ 915 h 1085"/>
                <a:gd name="connsiteX115" fmla="*/ 884 w 5810"/>
                <a:gd name="connsiteY115" fmla="*/ 873 h 1085"/>
                <a:gd name="connsiteX116" fmla="*/ 847 w 5810"/>
                <a:gd name="connsiteY116" fmla="*/ 828 h 1085"/>
                <a:gd name="connsiteX117" fmla="*/ 810 w 5810"/>
                <a:gd name="connsiteY117" fmla="*/ 780 h 1085"/>
                <a:gd name="connsiteX118" fmla="*/ 777 w 5810"/>
                <a:gd name="connsiteY118" fmla="*/ 728 h 1085"/>
                <a:gd name="connsiteX119" fmla="*/ 742 w 5810"/>
                <a:gd name="connsiteY119" fmla="*/ 674 h 1085"/>
                <a:gd name="connsiteX120" fmla="*/ 711 w 5810"/>
                <a:gd name="connsiteY120" fmla="*/ 618 h 1085"/>
                <a:gd name="connsiteX121" fmla="*/ 678 w 5810"/>
                <a:gd name="connsiteY121" fmla="*/ 560 h 1085"/>
                <a:gd name="connsiteX122" fmla="*/ 616 w 5810"/>
                <a:gd name="connsiteY122" fmla="*/ 448 h 1085"/>
                <a:gd name="connsiteX123" fmla="*/ 547 w 5810"/>
                <a:gd name="connsiteY123" fmla="*/ 340 h 1085"/>
                <a:gd name="connsiteX124" fmla="*/ 504 w 5810"/>
                <a:gd name="connsiteY124" fmla="*/ 284 h 1085"/>
                <a:gd name="connsiteX125" fmla="*/ 457 w 5810"/>
                <a:gd name="connsiteY125" fmla="*/ 239 h 1085"/>
                <a:gd name="connsiteX126" fmla="*/ 409 w 5810"/>
                <a:gd name="connsiteY126" fmla="*/ 199 h 1085"/>
                <a:gd name="connsiteX127" fmla="*/ 358 w 5810"/>
                <a:gd name="connsiteY127" fmla="*/ 168 h 1085"/>
                <a:gd name="connsiteX128" fmla="*/ 308 w 5810"/>
                <a:gd name="connsiteY128" fmla="*/ 145 h 1085"/>
                <a:gd name="connsiteX129" fmla="*/ 256 w 5810"/>
                <a:gd name="connsiteY129" fmla="*/ 127 h 1085"/>
                <a:gd name="connsiteX130" fmla="*/ 209 w 5810"/>
                <a:gd name="connsiteY130" fmla="*/ 112 h 1085"/>
                <a:gd name="connsiteX131" fmla="*/ 163 w 5810"/>
                <a:gd name="connsiteY131" fmla="*/ 104 h 1085"/>
                <a:gd name="connsiteX132" fmla="*/ 122 w 5810"/>
                <a:gd name="connsiteY132" fmla="*/ 100 h 1085"/>
                <a:gd name="connsiteX133" fmla="*/ 85 w 5810"/>
                <a:gd name="connsiteY133" fmla="*/ 95 h 1085"/>
                <a:gd name="connsiteX134" fmla="*/ 31 w 5810"/>
                <a:gd name="connsiteY134" fmla="*/ 95 h 1085"/>
                <a:gd name="connsiteX135" fmla="*/ 17 w 5810"/>
                <a:gd name="connsiteY135" fmla="*/ 98 h 1085"/>
                <a:gd name="connsiteX136" fmla="*/ 11 w 5810"/>
                <a:gd name="connsiteY136" fmla="*/ 98 h 1085"/>
                <a:gd name="connsiteX137" fmla="*/ 0 w 5810"/>
                <a:gd name="connsiteY137" fmla="*/ 13 h 1085"/>
                <a:gd name="connsiteX138" fmla="*/ 9 w 5810"/>
                <a:gd name="connsiteY138" fmla="*/ 13 h 1085"/>
                <a:gd name="connsiteX139" fmla="*/ 29 w 5810"/>
                <a:gd name="connsiteY139" fmla="*/ 10 h 1085"/>
                <a:gd name="connsiteX140" fmla="*/ 91 w 5810"/>
                <a:gd name="connsiteY140" fmla="*/ 10 h 1085"/>
                <a:gd name="connsiteX141" fmla="*/ 135 w 5810"/>
                <a:gd name="connsiteY141" fmla="*/ 13 h 1085"/>
                <a:gd name="connsiteX142" fmla="*/ 182 w 5810"/>
                <a:gd name="connsiteY142" fmla="*/ 19 h 1085"/>
                <a:gd name="connsiteX143" fmla="*/ 234 w 5810"/>
                <a:gd name="connsiteY143" fmla="*/ 29 h 1085"/>
                <a:gd name="connsiteX144" fmla="*/ 287 w 5810"/>
                <a:gd name="connsiteY144" fmla="*/ 46 h 1085"/>
                <a:gd name="connsiteX145" fmla="*/ 345 w 5810"/>
                <a:gd name="connsiteY145" fmla="*/ 66 h 1085"/>
                <a:gd name="connsiteX146" fmla="*/ 403 w 5810"/>
                <a:gd name="connsiteY146" fmla="*/ 93 h 1085"/>
                <a:gd name="connsiteX147" fmla="*/ 459 w 5810"/>
                <a:gd name="connsiteY147" fmla="*/ 131 h 1085"/>
                <a:gd name="connsiteX148" fmla="*/ 514 w 5810"/>
                <a:gd name="connsiteY148" fmla="*/ 174 h 1085"/>
                <a:gd name="connsiteX149" fmla="*/ 568 w 5810"/>
                <a:gd name="connsiteY149" fmla="*/ 228 h 1085"/>
                <a:gd name="connsiteX150" fmla="*/ 618 w 5810"/>
                <a:gd name="connsiteY150" fmla="*/ 292 h 1085"/>
                <a:gd name="connsiteX151" fmla="*/ 667 w 5810"/>
                <a:gd name="connsiteY151" fmla="*/ 367 h 1085"/>
                <a:gd name="connsiteX152" fmla="*/ 754 w 5810"/>
                <a:gd name="connsiteY152" fmla="*/ 516 h 1085"/>
                <a:gd name="connsiteX153" fmla="*/ 787 w 5810"/>
                <a:gd name="connsiteY153" fmla="*/ 575 h 1085"/>
                <a:gd name="connsiteX154" fmla="*/ 820 w 5810"/>
                <a:gd name="connsiteY154" fmla="*/ 631 h 1085"/>
                <a:gd name="connsiteX155" fmla="*/ 853 w 5810"/>
                <a:gd name="connsiteY155" fmla="*/ 684 h 1085"/>
                <a:gd name="connsiteX156" fmla="*/ 886 w 5810"/>
                <a:gd name="connsiteY156" fmla="*/ 736 h 1085"/>
                <a:gd name="connsiteX157" fmla="*/ 921 w 5810"/>
                <a:gd name="connsiteY157" fmla="*/ 782 h 1085"/>
                <a:gd name="connsiteX158" fmla="*/ 958 w 5810"/>
                <a:gd name="connsiteY158" fmla="*/ 825 h 1085"/>
                <a:gd name="connsiteX159" fmla="*/ 1000 w 5810"/>
                <a:gd name="connsiteY159" fmla="*/ 863 h 1085"/>
                <a:gd name="connsiteX160" fmla="*/ 1043 w 5810"/>
                <a:gd name="connsiteY160" fmla="*/ 894 h 1085"/>
                <a:gd name="connsiteX161" fmla="*/ 1090 w 5810"/>
                <a:gd name="connsiteY161" fmla="*/ 921 h 1085"/>
                <a:gd name="connsiteX162" fmla="*/ 1140 w 5810"/>
                <a:gd name="connsiteY162" fmla="*/ 939 h 1085"/>
                <a:gd name="connsiteX163" fmla="*/ 1196 w 5810"/>
                <a:gd name="connsiteY163" fmla="*/ 952 h 1085"/>
                <a:gd name="connsiteX164" fmla="*/ 1258 w 5810"/>
                <a:gd name="connsiteY164" fmla="*/ 956 h 1085"/>
                <a:gd name="connsiteX165" fmla="*/ 1264 w 5810"/>
                <a:gd name="connsiteY165" fmla="*/ 956 h 1085"/>
                <a:gd name="connsiteX166" fmla="*/ 1324 w 5810"/>
                <a:gd name="connsiteY166" fmla="*/ 950 h 1085"/>
                <a:gd name="connsiteX167" fmla="*/ 1380 w 5810"/>
                <a:gd name="connsiteY167" fmla="*/ 935 h 1085"/>
                <a:gd name="connsiteX168" fmla="*/ 1433 w 5810"/>
                <a:gd name="connsiteY168" fmla="*/ 913 h 1085"/>
                <a:gd name="connsiteX169" fmla="*/ 1481 w 5810"/>
                <a:gd name="connsiteY169" fmla="*/ 884 h 1085"/>
                <a:gd name="connsiteX170" fmla="*/ 1526 w 5810"/>
                <a:gd name="connsiteY170" fmla="*/ 846 h 1085"/>
                <a:gd name="connsiteX171" fmla="*/ 1569 w 5810"/>
                <a:gd name="connsiteY171" fmla="*/ 803 h 1085"/>
                <a:gd name="connsiteX172" fmla="*/ 1609 w 5810"/>
                <a:gd name="connsiteY172" fmla="*/ 755 h 1085"/>
                <a:gd name="connsiteX173" fmla="*/ 1648 w 5810"/>
                <a:gd name="connsiteY173" fmla="*/ 703 h 1085"/>
                <a:gd name="connsiteX174" fmla="*/ 1687 w 5810"/>
                <a:gd name="connsiteY174" fmla="*/ 649 h 1085"/>
                <a:gd name="connsiteX175" fmla="*/ 1799 w 5810"/>
                <a:gd name="connsiteY175" fmla="*/ 475 h 1085"/>
                <a:gd name="connsiteX176" fmla="*/ 1838 w 5810"/>
                <a:gd name="connsiteY176" fmla="*/ 415 h 1085"/>
                <a:gd name="connsiteX177" fmla="*/ 1879 w 5810"/>
                <a:gd name="connsiteY177" fmla="*/ 357 h 1085"/>
                <a:gd name="connsiteX178" fmla="*/ 1923 w 5810"/>
                <a:gd name="connsiteY178" fmla="*/ 299 h 1085"/>
                <a:gd name="connsiteX179" fmla="*/ 1968 w 5810"/>
                <a:gd name="connsiteY179" fmla="*/ 245 h 1085"/>
                <a:gd name="connsiteX180" fmla="*/ 2015 w 5810"/>
                <a:gd name="connsiteY180" fmla="*/ 193 h 1085"/>
                <a:gd name="connsiteX181" fmla="*/ 2069 w 5810"/>
                <a:gd name="connsiteY181" fmla="*/ 145 h 1085"/>
                <a:gd name="connsiteX182" fmla="*/ 2125 w 5810"/>
                <a:gd name="connsiteY182" fmla="*/ 104 h 1085"/>
                <a:gd name="connsiteX183" fmla="*/ 2187 w 5810"/>
                <a:gd name="connsiteY183" fmla="*/ 69 h 1085"/>
                <a:gd name="connsiteX184" fmla="*/ 2253 w 5810"/>
                <a:gd name="connsiteY184" fmla="*/ 39 h 1085"/>
                <a:gd name="connsiteX185" fmla="*/ 2325 w 5810"/>
                <a:gd name="connsiteY185" fmla="*/ 19 h 1085"/>
                <a:gd name="connsiteX186" fmla="*/ 2404 w 5810"/>
                <a:gd name="connsiteY186" fmla="*/ 6 h 1085"/>
                <a:gd name="connsiteX187" fmla="*/ 2474 w 5810"/>
                <a:gd name="connsiteY187" fmla="*/ 4 h 1085"/>
                <a:gd name="connsiteX188" fmla="*/ 2540 w 5810"/>
                <a:gd name="connsiteY188" fmla="*/ 13 h 1085"/>
                <a:gd name="connsiteX189" fmla="*/ 2600 w 5810"/>
                <a:gd name="connsiteY189" fmla="*/ 27 h 1085"/>
                <a:gd name="connsiteX190" fmla="*/ 2658 w 5810"/>
                <a:gd name="connsiteY190" fmla="*/ 50 h 1085"/>
                <a:gd name="connsiteX191" fmla="*/ 2711 w 5810"/>
                <a:gd name="connsiteY191" fmla="*/ 81 h 1085"/>
                <a:gd name="connsiteX192" fmla="*/ 2761 w 5810"/>
                <a:gd name="connsiteY192" fmla="*/ 116 h 1085"/>
                <a:gd name="connsiteX193" fmla="*/ 2806 w 5810"/>
                <a:gd name="connsiteY193" fmla="*/ 158 h 1085"/>
                <a:gd name="connsiteX194" fmla="*/ 2852 w 5810"/>
                <a:gd name="connsiteY194" fmla="*/ 203 h 1085"/>
                <a:gd name="connsiteX195" fmla="*/ 2893 w 5810"/>
                <a:gd name="connsiteY195" fmla="*/ 251 h 1085"/>
                <a:gd name="connsiteX196" fmla="*/ 2932 w 5810"/>
                <a:gd name="connsiteY196" fmla="*/ 303 h 1085"/>
                <a:gd name="connsiteX197" fmla="*/ 2969 w 5810"/>
                <a:gd name="connsiteY197" fmla="*/ 357 h 1085"/>
                <a:gd name="connsiteX198" fmla="*/ 3004 w 5810"/>
                <a:gd name="connsiteY198" fmla="*/ 413 h 1085"/>
                <a:gd name="connsiteX199" fmla="*/ 3039 w 5810"/>
                <a:gd name="connsiteY199" fmla="*/ 467 h 1085"/>
                <a:gd name="connsiteX200" fmla="*/ 3073 w 5810"/>
                <a:gd name="connsiteY200" fmla="*/ 523 h 1085"/>
                <a:gd name="connsiteX201" fmla="*/ 3110 w 5810"/>
                <a:gd name="connsiteY201" fmla="*/ 585 h 1085"/>
                <a:gd name="connsiteX202" fmla="*/ 3147 w 5810"/>
                <a:gd name="connsiteY202" fmla="*/ 643 h 1085"/>
                <a:gd name="connsiteX203" fmla="*/ 3186 w 5810"/>
                <a:gd name="connsiteY203" fmla="*/ 701 h 1085"/>
                <a:gd name="connsiteX204" fmla="*/ 3223 w 5810"/>
                <a:gd name="connsiteY204" fmla="*/ 755 h 1085"/>
                <a:gd name="connsiteX205" fmla="*/ 3265 w 5810"/>
                <a:gd name="connsiteY205" fmla="*/ 805 h 1085"/>
                <a:gd name="connsiteX206" fmla="*/ 3306 w 5810"/>
                <a:gd name="connsiteY206" fmla="*/ 848 h 1085"/>
                <a:gd name="connsiteX207" fmla="*/ 3349 w 5810"/>
                <a:gd name="connsiteY207" fmla="*/ 886 h 1085"/>
                <a:gd name="connsiteX208" fmla="*/ 3395 w 5810"/>
                <a:gd name="connsiteY208" fmla="*/ 917 h 1085"/>
                <a:gd name="connsiteX209" fmla="*/ 3444 w 5810"/>
                <a:gd name="connsiteY209" fmla="*/ 939 h 1085"/>
                <a:gd name="connsiteX210" fmla="*/ 3498 w 5810"/>
                <a:gd name="connsiteY210" fmla="*/ 952 h 1085"/>
                <a:gd name="connsiteX211" fmla="*/ 3554 w 5810"/>
                <a:gd name="connsiteY211" fmla="*/ 956 h 1085"/>
                <a:gd name="connsiteX212" fmla="*/ 3609 w 5810"/>
                <a:gd name="connsiteY212" fmla="*/ 950 h 1085"/>
                <a:gd name="connsiteX213" fmla="*/ 3659 w 5810"/>
                <a:gd name="connsiteY213" fmla="*/ 935 h 1085"/>
                <a:gd name="connsiteX214" fmla="*/ 3706 w 5810"/>
                <a:gd name="connsiteY214" fmla="*/ 915 h 1085"/>
                <a:gd name="connsiteX215" fmla="*/ 3750 w 5810"/>
                <a:gd name="connsiteY215" fmla="*/ 884 h 1085"/>
                <a:gd name="connsiteX216" fmla="*/ 3789 w 5810"/>
                <a:gd name="connsiteY216" fmla="*/ 848 h 1085"/>
                <a:gd name="connsiteX217" fmla="*/ 3826 w 5810"/>
                <a:gd name="connsiteY217" fmla="*/ 807 h 1085"/>
                <a:gd name="connsiteX218" fmla="*/ 3861 w 5810"/>
                <a:gd name="connsiteY218" fmla="*/ 759 h 1085"/>
                <a:gd name="connsiteX219" fmla="*/ 3894 w 5810"/>
                <a:gd name="connsiteY219" fmla="*/ 709 h 1085"/>
                <a:gd name="connsiteX220" fmla="*/ 3927 w 5810"/>
                <a:gd name="connsiteY220" fmla="*/ 655 h 1085"/>
                <a:gd name="connsiteX221" fmla="*/ 3960 w 5810"/>
                <a:gd name="connsiteY221" fmla="*/ 597 h 1085"/>
                <a:gd name="connsiteX222" fmla="*/ 3993 w 5810"/>
                <a:gd name="connsiteY222" fmla="*/ 537 h 1085"/>
                <a:gd name="connsiteX223" fmla="*/ 4022 w 5810"/>
                <a:gd name="connsiteY223" fmla="*/ 483 h 1085"/>
                <a:gd name="connsiteX224" fmla="*/ 4084 w 5810"/>
                <a:gd name="connsiteY224" fmla="*/ 375 h 1085"/>
                <a:gd name="connsiteX225" fmla="*/ 4154 w 5810"/>
                <a:gd name="connsiteY225" fmla="*/ 272 h 1085"/>
                <a:gd name="connsiteX226" fmla="*/ 4192 w 5810"/>
                <a:gd name="connsiteY226" fmla="*/ 224 h 1085"/>
                <a:gd name="connsiteX227" fmla="*/ 4233 w 5810"/>
                <a:gd name="connsiteY227" fmla="*/ 178 h 1085"/>
                <a:gd name="connsiteX228" fmla="*/ 4276 w 5810"/>
                <a:gd name="connsiteY228" fmla="*/ 137 h 1085"/>
                <a:gd name="connsiteX229" fmla="*/ 4324 w 5810"/>
                <a:gd name="connsiteY229" fmla="*/ 100 h 1085"/>
                <a:gd name="connsiteX230" fmla="*/ 4375 w 5810"/>
                <a:gd name="connsiteY230" fmla="*/ 66 h 1085"/>
                <a:gd name="connsiteX231" fmla="*/ 4433 w 5810"/>
                <a:gd name="connsiteY231" fmla="*/ 39 h 1085"/>
                <a:gd name="connsiteX232" fmla="*/ 4493 w 5810"/>
                <a:gd name="connsiteY232" fmla="*/ 19 h 1085"/>
                <a:gd name="connsiteX233" fmla="*/ 4559 w 5810"/>
                <a:gd name="connsiteY233" fmla="*/ 6 h 1085"/>
                <a:gd name="connsiteX234" fmla="*/ 4631 w 5810"/>
                <a:gd name="connsiteY234"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593 w 5810"/>
                <a:gd name="connsiteY14" fmla="*/ 927 h 1085"/>
                <a:gd name="connsiteX15" fmla="*/ 5637 w 5810"/>
                <a:gd name="connsiteY15" fmla="*/ 948 h 1085"/>
                <a:gd name="connsiteX16" fmla="*/ 5676 w 5810"/>
                <a:gd name="connsiteY16" fmla="*/ 962 h 1085"/>
                <a:gd name="connsiteX17" fmla="*/ 5711 w 5810"/>
                <a:gd name="connsiteY17" fmla="*/ 973 h 1085"/>
                <a:gd name="connsiteX18" fmla="*/ 5742 w 5810"/>
                <a:gd name="connsiteY18" fmla="*/ 981 h 1085"/>
                <a:gd name="connsiteX19" fmla="*/ 5767 w 5810"/>
                <a:gd name="connsiteY19" fmla="*/ 983 h 1085"/>
                <a:gd name="connsiteX20" fmla="*/ 5785 w 5810"/>
                <a:gd name="connsiteY20" fmla="*/ 985 h 1085"/>
                <a:gd name="connsiteX21" fmla="*/ 5802 w 5810"/>
                <a:gd name="connsiteY21" fmla="*/ 985 h 1085"/>
                <a:gd name="connsiteX22" fmla="*/ 5810 w 5810"/>
                <a:gd name="connsiteY22" fmla="*/ 1072 h 1085"/>
                <a:gd name="connsiteX23" fmla="*/ 5717 w 5810"/>
                <a:gd name="connsiteY23" fmla="*/ 1064 h 1085"/>
                <a:gd name="connsiteX24" fmla="*/ 5639 w 5810"/>
                <a:gd name="connsiteY24" fmla="*/ 1043 h 1085"/>
                <a:gd name="connsiteX25" fmla="*/ 5546 w 5810"/>
                <a:gd name="connsiteY25" fmla="*/ 1002 h 1085"/>
                <a:gd name="connsiteX26" fmla="*/ 5496 w 5810"/>
                <a:gd name="connsiteY26" fmla="*/ 971 h 1085"/>
                <a:gd name="connsiteX27" fmla="*/ 5042 w 5810"/>
                <a:gd name="connsiteY27" fmla="*/ 336 h 1085"/>
                <a:gd name="connsiteX28" fmla="*/ 4993 w 5810"/>
                <a:gd name="connsiteY28" fmla="*/ 276 h 1085"/>
                <a:gd name="connsiteX29" fmla="*/ 4945 w 5810"/>
                <a:gd name="connsiteY29" fmla="*/ 228 h 1085"/>
                <a:gd name="connsiteX30" fmla="*/ 4900 w 5810"/>
                <a:gd name="connsiteY30" fmla="*/ 189 h 1085"/>
                <a:gd name="connsiteX31" fmla="*/ 4858 w 5810"/>
                <a:gd name="connsiteY31" fmla="*/ 158 h 1085"/>
                <a:gd name="connsiteX32" fmla="*/ 4819 w 5810"/>
                <a:gd name="connsiteY32" fmla="*/ 135 h 1085"/>
                <a:gd name="connsiteX33" fmla="*/ 4770 w 5810"/>
                <a:gd name="connsiteY33" fmla="*/ 112 h 1085"/>
                <a:gd name="connsiteX34" fmla="*/ 4726 w 5810"/>
                <a:gd name="connsiteY34" fmla="*/ 98 h 1085"/>
                <a:gd name="connsiteX35" fmla="*/ 4691 w 5810"/>
                <a:gd name="connsiteY35" fmla="*/ 89 h 1085"/>
                <a:gd name="connsiteX36" fmla="*/ 4662 w 5810"/>
                <a:gd name="connsiteY36" fmla="*/ 87 h 1085"/>
                <a:gd name="connsiteX37" fmla="*/ 4635 w 5810"/>
                <a:gd name="connsiteY37" fmla="*/ 87 h 1085"/>
                <a:gd name="connsiteX38" fmla="*/ 4569 w 5810"/>
                <a:gd name="connsiteY38" fmla="*/ 93 h 1085"/>
                <a:gd name="connsiteX39" fmla="*/ 4507 w 5810"/>
                <a:gd name="connsiteY39" fmla="*/ 106 h 1085"/>
                <a:gd name="connsiteX40" fmla="*/ 4452 w 5810"/>
                <a:gd name="connsiteY40" fmla="*/ 127 h 1085"/>
                <a:gd name="connsiteX41" fmla="*/ 4400 w 5810"/>
                <a:gd name="connsiteY41" fmla="*/ 154 h 1085"/>
                <a:gd name="connsiteX42" fmla="*/ 4353 w 5810"/>
                <a:gd name="connsiteY42" fmla="*/ 187 h 1085"/>
                <a:gd name="connsiteX43" fmla="*/ 4309 w 5810"/>
                <a:gd name="connsiteY43" fmla="*/ 224 h 1085"/>
                <a:gd name="connsiteX44" fmla="*/ 4270 w 5810"/>
                <a:gd name="connsiteY44" fmla="*/ 268 h 1085"/>
                <a:gd name="connsiteX45" fmla="*/ 4231 w 5810"/>
                <a:gd name="connsiteY45" fmla="*/ 313 h 1085"/>
                <a:gd name="connsiteX46" fmla="*/ 4196 w 5810"/>
                <a:gd name="connsiteY46" fmla="*/ 363 h 1085"/>
                <a:gd name="connsiteX47" fmla="*/ 4163 w 5810"/>
                <a:gd name="connsiteY47" fmla="*/ 415 h 1085"/>
                <a:gd name="connsiteX48" fmla="*/ 4101 w 5810"/>
                <a:gd name="connsiteY48" fmla="*/ 523 h 1085"/>
                <a:gd name="connsiteX49" fmla="*/ 4008 w 5810"/>
                <a:gd name="connsiteY49" fmla="*/ 691 h 1085"/>
                <a:gd name="connsiteX50" fmla="*/ 3975 w 5810"/>
                <a:gd name="connsiteY50" fmla="*/ 747 h 1085"/>
                <a:gd name="connsiteX51" fmla="*/ 3940 w 5810"/>
                <a:gd name="connsiteY51" fmla="*/ 798 h 1085"/>
                <a:gd name="connsiteX52" fmla="*/ 3905 w 5810"/>
                <a:gd name="connsiteY52" fmla="*/ 848 h 1085"/>
                <a:gd name="connsiteX53" fmla="*/ 3865 w 5810"/>
                <a:gd name="connsiteY53" fmla="*/ 894 h 1085"/>
                <a:gd name="connsiteX54" fmla="*/ 3824 w 5810"/>
                <a:gd name="connsiteY54" fmla="*/ 935 h 1085"/>
                <a:gd name="connsiteX55" fmla="*/ 3779 w 5810"/>
                <a:gd name="connsiteY55" fmla="*/ 971 h 1085"/>
                <a:gd name="connsiteX56" fmla="*/ 3729 w 5810"/>
                <a:gd name="connsiteY56" fmla="*/ 1000 h 1085"/>
                <a:gd name="connsiteX57" fmla="*/ 3677 w 5810"/>
                <a:gd name="connsiteY57" fmla="*/ 1022 h 1085"/>
                <a:gd name="connsiteX58" fmla="*/ 3620 w 5810"/>
                <a:gd name="connsiteY58" fmla="*/ 1037 h 1085"/>
                <a:gd name="connsiteX59" fmla="*/ 3556 w 5810"/>
                <a:gd name="connsiteY59" fmla="*/ 1043 h 1085"/>
                <a:gd name="connsiteX60" fmla="*/ 3547 w 5810"/>
                <a:gd name="connsiteY60" fmla="*/ 1043 h 1085"/>
                <a:gd name="connsiteX61" fmla="*/ 3485 w 5810"/>
                <a:gd name="connsiteY61" fmla="*/ 1039 h 1085"/>
                <a:gd name="connsiteX62" fmla="*/ 3426 w 5810"/>
                <a:gd name="connsiteY62" fmla="*/ 1025 h 1085"/>
                <a:gd name="connsiteX63" fmla="*/ 3372 w 5810"/>
                <a:gd name="connsiteY63" fmla="*/ 1002 h 1085"/>
                <a:gd name="connsiteX64" fmla="*/ 3320 w 5810"/>
                <a:gd name="connsiteY64" fmla="*/ 973 h 1085"/>
                <a:gd name="connsiteX65" fmla="*/ 3273 w 5810"/>
                <a:gd name="connsiteY65" fmla="*/ 935 h 1085"/>
                <a:gd name="connsiteX66" fmla="*/ 3229 w 5810"/>
                <a:gd name="connsiteY66" fmla="*/ 894 h 1085"/>
                <a:gd name="connsiteX67" fmla="*/ 3186 w 5810"/>
                <a:gd name="connsiteY67" fmla="*/ 846 h 1085"/>
                <a:gd name="connsiteX68" fmla="*/ 3147 w 5810"/>
                <a:gd name="connsiteY68" fmla="*/ 796 h 1085"/>
                <a:gd name="connsiteX69" fmla="*/ 3108 w 5810"/>
                <a:gd name="connsiteY69" fmla="*/ 740 h 1085"/>
                <a:gd name="connsiteX70" fmla="*/ 3070 w 5810"/>
                <a:gd name="connsiteY70" fmla="*/ 684 h 1085"/>
                <a:gd name="connsiteX71" fmla="*/ 2965 w 5810"/>
                <a:gd name="connsiteY71" fmla="*/ 510 h 1085"/>
                <a:gd name="connsiteX72" fmla="*/ 2928 w 5810"/>
                <a:gd name="connsiteY72" fmla="*/ 452 h 1085"/>
                <a:gd name="connsiteX73" fmla="*/ 2891 w 5810"/>
                <a:gd name="connsiteY73" fmla="*/ 396 h 1085"/>
                <a:gd name="connsiteX74" fmla="*/ 2854 w 5810"/>
                <a:gd name="connsiteY74" fmla="*/ 342 h 1085"/>
                <a:gd name="connsiteX75" fmla="*/ 2814 w 5810"/>
                <a:gd name="connsiteY75" fmla="*/ 292 h 1085"/>
                <a:gd name="connsiteX76" fmla="*/ 2773 w 5810"/>
                <a:gd name="connsiteY76" fmla="*/ 247 h 1085"/>
                <a:gd name="connsiteX77" fmla="*/ 2732 w 5810"/>
                <a:gd name="connsiteY77" fmla="*/ 205 h 1085"/>
                <a:gd name="connsiteX78" fmla="*/ 2686 w 5810"/>
                <a:gd name="connsiteY78" fmla="*/ 168 h 1085"/>
                <a:gd name="connsiteX79" fmla="*/ 2639 w 5810"/>
                <a:gd name="connsiteY79" fmla="*/ 139 h 1085"/>
                <a:gd name="connsiteX80" fmla="*/ 2587 w 5810"/>
                <a:gd name="connsiteY80" fmla="*/ 116 h 1085"/>
                <a:gd name="connsiteX81" fmla="*/ 2532 w 5810"/>
                <a:gd name="connsiteY81" fmla="*/ 100 h 1085"/>
                <a:gd name="connsiteX82" fmla="*/ 2474 w 5810"/>
                <a:gd name="connsiteY82" fmla="*/ 91 h 1085"/>
                <a:gd name="connsiteX83" fmla="*/ 2410 w 5810"/>
                <a:gd name="connsiteY83" fmla="*/ 93 h 1085"/>
                <a:gd name="connsiteX84" fmla="*/ 2342 w 5810"/>
                <a:gd name="connsiteY84" fmla="*/ 104 h 1085"/>
                <a:gd name="connsiteX85" fmla="*/ 2280 w 5810"/>
                <a:gd name="connsiteY85" fmla="*/ 122 h 1085"/>
                <a:gd name="connsiteX86" fmla="*/ 2222 w 5810"/>
                <a:gd name="connsiteY86" fmla="*/ 147 h 1085"/>
                <a:gd name="connsiteX87" fmla="*/ 2168 w 5810"/>
                <a:gd name="connsiteY87" fmla="*/ 180 h 1085"/>
                <a:gd name="connsiteX88" fmla="*/ 2117 w 5810"/>
                <a:gd name="connsiteY88" fmla="*/ 218 h 1085"/>
                <a:gd name="connsiteX89" fmla="*/ 2071 w 5810"/>
                <a:gd name="connsiteY89" fmla="*/ 261 h 1085"/>
                <a:gd name="connsiteX90" fmla="*/ 2026 w 5810"/>
                <a:gd name="connsiteY90" fmla="*/ 307 h 1085"/>
                <a:gd name="connsiteX91" fmla="*/ 1984 w 5810"/>
                <a:gd name="connsiteY91" fmla="*/ 359 h 1085"/>
                <a:gd name="connsiteX92" fmla="*/ 1945 w 5810"/>
                <a:gd name="connsiteY92" fmla="*/ 413 h 1085"/>
                <a:gd name="connsiteX93" fmla="*/ 1908 w 5810"/>
                <a:gd name="connsiteY93" fmla="*/ 467 h 1085"/>
                <a:gd name="connsiteX94" fmla="*/ 1871 w 5810"/>
                <a:gd name="connsiteY94" fmla="*/ 523 h 1085"/>
                <a:gd name="connsiteX95" fmla="*/ 1834 w 5810"/>
                <a:gd name="connsiteY95" fmla="*/ 581 h 1085"/>
                <a:gd name="connsiteX96" fmla="*/ 1799 w 5810"/>
                <a:gd name="connsiteY96" fmla="*/ 637 h 1085"/>
                <a:gd name="connsiteX97" fmla="*/ 1724 w 5810"/>
                <a:gd name="connsiteY97" fmla="*/ 749 h 1085"/>
                <a:gd name="connsiteX98" fmla="*/ 1685 w 5810"/>
                <a:gd name="connsiteY98" fmla="*/ 801 h 1085"/>
                <a:gd name="connsiteX99" fmla="*/ 1644 w 5810"/>
                <a:gd name="connsiteY99" fmla="*/ 850 h 1085"/>
                <a:gd name="connsiteX100" fmla="*/ 1600 w 5810"/>
                <a:gd name="connsiteY100" fmla="*/ 896 h 1085"/>
                <a:gd name="connsiteX101" fmla="*/ 1553 w 5810"/>
                <a:gd name="connsiteY101" fmla="*/ 937 h 1085"/>
                <a:gd name="connsiteX102" fmla="*/ 1503 w 5810"/>
                <a:gd name="connsiteY102" fmla="*/ 973 h 1085"/>
                <a:gd name="connsiteX103" fmla="*/ 1450 w 5810"/>
                <a:gd name="connsiteY103" fmla="*/ 1002 h 1085"/>
                <a:gd name="connsiteX104" fmla="*/ 1394 w 5810"/>
                <a:gd name="connsiteY104" fmla="*/ 1025 h 1085"/>
                <a:gd name="connsiteX105" fmla="*/ 1330 w 5810"/>
                <a:gd name="connsiteY105" fmla="*/ 1037 h 1085"/>
                <a:gd name="connsiteX106" fmla="*/ 1264 w 5810"/>
                <a:gd name="connsiteY106" fmla="*/ 1043 h 1085"/>
                <a:gd name="connsiteX107" fmla="*/ 1258 w 5810"/>
                <a:gd name="connsiteY107" fmla="*/ 1043 h 1085"/>
                <a:gd name="connsiteX108" fmla="*/ 1190 w 5810"/>
                <a:gd name="connsiteY108" fmla="*/ 1039 h 1085"/>
                <a:gd name="connsiteX109" fmla="*/ 1128 w 5810"/>
                <a:gd name="connsiteY109" fmla="*/ 1027 h 1085"/>
                <a:gd name="connsiteX110" fmla="*/ 1070 w 5810"/>
                <a:gd name="connsiteY110" fmla="*/ 1008 h 1085"/>
                <a:gd name="connsiteX111" fmla="*/ 1018 w 5810"/>
                <a:gd name="connsiteY111" fmla="*/ 983 h 1085"/>
                <a:gd name="connsiteX112" fmla="*/ 971 w 5810"/>
                <a:gd name="connsiteY112" fmla="*/ 952 h 1085"/>
                <a:gd name="connsiteX113" fmla="*/ 925 w 5810"/>
                <a:gd name="connsiteY113" fmla="*/ 915 h 1085"/>
                <a:gd name="connsiteX114" fmla="*/ 884 w 5810"/>
                <a:gd name="connsiteY114" fmla="*/ 873 h 1085"/>
                <a:gd name="connsiteX115" fmla="*/ 847 w 5810"/>
                <a:gd name="connsiteY115" fmla="*/ 828 h 1085"/>
                <a:gd name="connsiteX116" fmla="*/ 810 w 5810"/>
                <a:gd name="connsiteY116" fmla="*/ 780 h 1085"/>
                <a:gd name="connsiteX117" fmla="*/ 777 w 5810"/>
                <a:gd name="connsiteY117" fmla="*/ 728 h 1085"/>
                <a:gd name="connsiteX118" fmla="*/ 742 w 5810"/>
                <a:gd name="connsiteY118" fmla="*/ 674 h 1085"/>
                <a:gd name="connsiteX119" fmla="*/ 711 w 5810"/>
                <a:gd name="connsiteY119" fmla="*/ 618 h 1085"/>
                <a:gd name="connsiteX120" fmla="*/ 678 w 5810"/>
                <a:gd name="connsiteY120" fmla="*/ 560 h 1085"/>
                <a:gd name="connsiteX121" fmla="*/ 616 w 5810"/>
                <a:gd name="connsiteY121" fmla="*/ 448 h 1085"/>
                <a:gd name="connsiteX122" fmla="*/ 547 w 5810"/>
                <a:gd name="connsiteY122" fmla="*/ 340 h 1085"/>
                <a:gd name="connsiteX123" fmla="*/ 504 w 5810"/>
                <a:gd name="connsiteY123" fmla="*/ 284 h 1085"/>
                <a:gd name="connsiteX124" fmla="*/ 457 w 5810"/>
                <a:gd name="connsiteY124" fmla="*/ 239 h 1085"/>
                <a:gd name="connsiteX125" fmla="*/ 409 w 5810"/>
                <a:gd name="connsiteY125" fmla="*/ 199 h 1085"/>
                <a:gd name="connsiteX126" fmla="*/ 358 w 5810"/>
                <a:gd name="connsiteY126" fmla="*/ 168 h 1085"/>
                <a:gd name="connsiteX127" fmla="*/ 308 w 5810"/>
                <a:gd name="connsiteY127" fmla="*/ 145 h 1085"/>
                <a:gd name="connsiteX128" fmla="*/ 256 w 5810"/>
                <a:gd name="connsiteY128" fmla="*/ 127 h 1085"/>
                <a:gd name="connsiteX129" fmla="*/ 209 w 5810"/>
                <a:gd name="connsiteY129" fmla="*/ 112 h 1085"/>
                <a:gd name="connsiteX130" fmla="*/ 163 w 5810"/>
                <a:gd name="connsiteY130" fmla="*/ 104 h 1085"/>
                <a:gd name="connsiteX131" fmla="*/ 122 w 5810"/>
                <a:gd name="connsiteY131" fmla="*/ 100 h 1085"/>
                <a:gd name="connsiteX132" fmla="*/ 85 w 5810"/>
                <a:gd name="connsiteY132" fmla="*/ 95 h 1085"/>
                <a:gd name="connsiteX133" fmla="*/ 31 w 5810"/>
                <a:gd name="connsiteY133" fmla="*/ 95 h 1085"/>
                <a:gd name="connsiteX134" fmla="*/ 17 w 5810"/>
                <a:gd name="connsiteY134" fmla="*/ 98 h 1085"/>
                <a:gd name="connsiteX135" fmla="*/ 11 w 5810"/>
                <a:gd name="connsiteY135" fmla="*/ 98 h 1085"/>
                <a:gd name="connsiteX136" fmla="*/ 0 w 5810"/>
                <a:gd name="connsiteY136" fmla="*/ 13 h 1085"/>
                <a:gd name="connsiteX137" fmla="*/ 9 w 5810"/>
                <a:gd name="connsiteY137" fmla="*/ 13 h 1085"/>
                <a:gd name="connsiteX138" fmla="*/ 29 w 5810"/>
                <a:gd name="connsiteY138" fmla="*/ 10 h 1085"/>
                <a:gd name="connsiteX139" fmla="*/ 91 w 5810"/>
                <a:gd name="connsiteY139" fmla="*/ 10 h 1085"/>
                <a:gd name="connsiteX140" fmla="*/ 135 w 5810"/>
                <a:gd name="connsiteY140" fmla="*/ 13 h 1085"/>
                <a:gd name="connsiteX141" fmla="*/ 182 w 5810"/>
                <a:gd name="connsiteY141" fmla="*/ 19 h 1085"/>
                <a:gd name="connsiteX142" fmla="*/ 234 w 5810"/>
                <a:gd name="connsiteY142" fmla="*/ 29 h 1085"/>
                <a:gd name="connsiteX143" fmla="*/ 287 w 5810"/>
                <a:gd name="connsiteY143" fmla="*/ 46 h 1085"/>
                <a:gd name="connsiteX144" fmla="*/ 345 w 5810"/>
                <a:gd name="connsiteY144" fmla="*/ 66 h 1085"/>
                <a:gd name="connsiteX145" fmla="*/ 403 w 5810"/>
                <a:gd name="connsiteY145" fmla="*/ 93 h 1085"/>
                <a:gd name="connsiteX146" fmla="*/ 459 w 5810"/>
                <a:gd name="connsiteY146" fmla="*/ 131 h 1085"/>
                <a:gd name="connsiteX147" fmla="*/ 514 w 5810"/>
                <a:gd name="connsiteY147" fmla="*/ 174 h 1085"/>
                <a:gd name="connsiteX148" fmla="*/ 568 w 5810"/>
                <a:gd name="connsiteY148" fmla="*/ 228 h 1085"/>
                <a:gd name="connsiteX149" fmla="*/ 618 w 5810"/>
                <a:gd name="connsiteY149" fmla="*/ 292 h 1085"/>
                <a:gd name="connsiteX150" fmla="*/ 667 w 5810"/>
                <a:gd name="connsiteY150" fmla="*/ 367 h 1085"/>
                <a:gd name="connsiteX151" fmla="*/ 754 w 5810"/>
                <a:gd name="connsiteY151" fmla="*/ 516 h 1085"/>
                <a:gd name="connsiteX152" fmla="*/ 787 w 5810"/>
                <a:gd name="connsiteY152" fmla="*/ 575 h 1085"/>
                <a:gd name="connsiteX153" fmla="*/ 820 w 5810"/>
                <a:gd name="connsiteY153" fmla="*/ 631 h 1085"/>
                <a:gd name="connsiteX154" fmla="*/ 853 w 5810"/>
                <a:gd name="connsiteY154" fmla="*/ 684 h 1085"/>
                <a:gd name="connsiteX155" fmla="*/ 886 w 5810"/>
                <a:gd name="connsiteY155" fmla="*/ 736 h 1085"/>
                <a:gd name="connsiteX156" fmla="*/ 921 w 5810"/>
                <a:gd name="connsiteY156" fmla="*/ 782 h 1085"/>
                <a:gd name="connsiteX157" fmla="*/ 958 w 5810"/>
                <a:gd name="connsiteY157" fmla="*/ 825 h 1085"/>
                <a:gd name="connsiteX158" fmla="*/ 1000 w 5810"/>
                <a:gd name="connsiteY158" fmla="*/ 863 h 1085"/>
                <a:gd name="connsiteX159" fmla="*/ 1043 w 5810"/>
                <a:gd name="connsiteY159" fmla="*/ 894 h 1085"/>
                <a:gd name="connsiteX160" fmla="*/ 1090 w 5810"/>
                <a:gd name="connsiteY160" fmla="*/ 921 h 1085"/>
                <a:gd name="connsiteX161" fmla="*/ 1140 w 5810"/>
                <a:gd name="connsiteY161" fmla="*/ 939 h 1085"/>
                <a:gd name="connsiteX162" fmla="*/ 1196 w 5810"/>
                <a:gd name="connsiteY162" fmla="*/ 952 h 1085"/>
                <a:gd name="connsiteX163" fmla="*/ 1258 w 5810"/>
                <a:gd name="connsiteY163" fmla="*/ 956 h 1085"/>
                <a:gd name="connsiteX164" fmla="*/ 1264 w 5810"/>
                <a:gd name="connsiteY164" fmla="*/ 956 h 1085"/>
                <a:gd name="connsiteX165" fmla="*/ 1324 w 5810"/>
                <a:gd name="connsiteY165" fmla="*/ 950 h 1085"/>
                <a:gd name="connsiteX166" fmla="*/ 1380 w 5810"/>
                <a:gd name="connsiteY166" fmla="*/ 935 h 1085"/>
                <a:gd name="connsiteX167" fmla="*/ 1433 w 5810"/>
                <a:gd name="connsiteY167" fmla="*/ 913 h 1085"/>
                <a:gd name="connsiteX168" fmla="*/ 1481 w 5810"/>
                <a:gd name="connsiteY168" fmla="*/ 884 h 1085"/>
                <a:gd name="connsiteX169" fmla="*/ 1526 w 5810"/>
                <a:gd name="connsiteY169" fmla="*/ 846 h 1085"/>
                <a:gd name="connsiteX170" fmla="*/ 1569 w 5810"/>
                <a:gd name="connsiteY170" fmla="*/ 803 h 1085"/>
                <a:gd name="connsiteX171" fmla="*/ 1609 w 5810"/>
                <a:gd name="connsiteY171" fmla="*/ 755 h 1085"/>
                <a:gd name="connsiteX172" fmla="*/ 1648 w 5810"/>
                <a:gd name="connsiteY172" fmla="*/ 703 h 1085"/>
                <a:gd name="connsiteX173" fmla="*/ 1687 w 5810"/>
                <a:gd name="connsiteY173" fmla="*/ 649 h 1085"/>
                <a:gd name="connsiteX174" fmla="*/ 1799 w 5810"/>
                <a:gd name="connsiteY174" fmla="*/ 475 h 1085"/>
                <a:gd name="connsiteX175" fmla="*/ 1838 w 5810"/>
                <a:gd name="connsiteY175" fmla="*/ 415 h 1085"/>
                <a:gd name="connsiteX176" fmla="*/ 1879 w 5810"/>
                <a:gd name="connsiteY176" fmla="*/ 357 h 1085"/>
                <a:gd name="connsiteX177" fmla="*/ 1923 w 5810"/>
                <a:gd name="connsiteY177" fmla="*/ 299 h 1085"/>
                <a:gd name="connsiteX178" fmla="*/ 1968 w 5810"/>
                <a:gd name="connsiteY178" fmla="*/ 245 h 1085"/>
                <a:gd name="connsiteX179" fmla="*/ 2015 w 5810"/>
                <a:gd name="connsiteY179" fmla="*/ 193 h 1085"/>
                <a:gd name="connsiteX180" fmla="*/ 2069 w 5810"/>
                <a:gd name="connsiteY180" fmla="*/ 145 h 1085"/>
                <a:gd name="connsiteX181" fmla="*/ 2125 w 5810"/>
                <a:gd name="connsiteY181" fmla="*/ 104 h 1085"/>
                <a:gd name="connsiteX182" fmla="*/ 2187 w 5810"/>
                <a:gd name="connsiteY182" fmla="*/ 69 h 1085"/>
                <a:gd name="connsiteX183" fmla="*/ 2253 w 5810"/>
                <a:gd name="connsiteY183" fmla="*/ 39 h 1085"/>
                <a:gd name="connsiteX184" fmla="*/ 2325 w 5810"/>
                <a:gd name="connsiteY184" fmla="*/ 19 h 1085"/>
                <a:gd name="connsiteX185" fmla="*/ 2404 w 5810"/>
                <a:gd name="connsiteY185" fmla="*/ 6 h 1085"/>
                <a:gd name="connsiteX186" fmla="*/ 2474 w 5810"/>
                <a:gd name="connsiteY186" fmla="*/ 4 h 1085"/>
                <a:gd name="connsiteX187" fmla="*/ 2540 w 5810"/>
                <a:gd name="connsiteY187" fmla="*/ 13 h 1085"/>
                <a:gd name="connsiteX188" fmla="*/ 2600 w 5810"/>
                <a:gd name="connsiteY188" fmla="*/ 27 h 1085"/>
                <a:gd name="connsiteX189" fmla="*/ 2658 w 5810"/>
                <a:gd name="connsiteY189" fmla="*/ 50 h 1085"/>
                <a:gd name="connsiteX190" fmla="*/ 2711 w 5810"/>
                <a:gd name="connsiteY190" fmla="*/ 81 h 1085"/>
                <a:gd name="connsiteX191" fmla="*/ 2761 w 5810"/>
                <a:gd name="connsiteY191" fmla="*/ 116 h 1085"/>
                <a:gd name="connsiteX192" fmla="*/ 2806 w 5810"/>
                <a:gd name="connsiteY192" fmla="*/ 158 h 1085"/>
                <a:gd name="connsiteX193" fmla="*/ 2852 w 5810"/>
                <a:gd name="connsiteY193" fmla="*/ 203 h 1085"/>
                <a:gd name="connsiteX194" fmla="*/ 2893 w 5810"/>
                <a:gd name="connsiteY194" fmla="*/ 251 h 1085"/>
                <a:gd name="connsiteX195" fmla="*/ 2932 w 5810"/>
                <a:gd name="connsiteY195" fmla="*/ 303 h 1085"/>
                <a:gd name="connsiteX196" fmla="*/ 2969 w 5810"/>
                <a:gd name="connsiteY196" fmla="*/ 357 h 1085"/>
                <a:gd name="connsiteX197" fmla="*/ 3004 w 5810"/>
                <a:gd name="connsiteY197" fmla="*/ 413 h 1085"/>
                <a:gd name="connsiteX198" fmla="*/ 3039 w 5810"/>
                <a:gd name="connsiteY198" fmla="*/ 467 h 1085"/>
                <a:gd name="connsiteX199" fmla="*/ 3073 w 5810"/>
                <a:gd name="connsiteY199" fmla="*/ 523 h 1085"/>
                <a:gd name="connsiteX200" fmla="*/ 3110 w 5810"/>
                <a:gd name="connsiteY200" fmla="*/ 585 h 1085"/>
                <a:gd name="connsiteX201" fmla="*/ 3147 w 5810"/>
                <a:gd name="connsiteY201" fmla="*/ 643 h 1085"/>
                <a:gd name="connsiteX202" fmla="*/ 3186 w 5810"/>
                <a:gd name="connsiteY202" fmla="*/ 701 h 1085"/>
                <a:gd name="connsiteX203" fmla="*/ 3223 w 5810"/>
                <a:gd name="connsiteY203" fmla="*/ 755 h 1085"/>
                <a:gd name="connsiteX204" fmla="*/ 3265 w 5810"/>
                <a:gd name="connsiteY204" fmla="*/ 805 h 1085"/>
                <a:gd name="connsiteX205" fmla="*/ 3306 w 5810"/>
                <a:gd name="connsiteY205" fmla="*/ 848 h 1085"/>
                <a:gd name="connsiteX206" fmla="*/ 3349 w 5810"/>
                <a:gd name="connsiteY206" fmla="*/ 886 h 1085"/>
                <a:gd name="connsiteX207" fmla="*/ 3395 w 5810"/>
                <a:gd name="connsiteY207" fmla="*/ 917 h 1085"/>
                <a:gd name="connsiteX208" fmla="*/ 3444 w 5810"/>
                <a:gd name="connsiteY208" fmla="*/ 939 h 1085"/>
                <a:gd name="connsiteX209" fmla="*/ 3498 w 5810"/>
                <a:gd name="connsiteY209" fmla="*/ 952 h 1085"/>
                <a:gd name="connsiteX210" fmla="*/ 3554 w 5810"/>
                <a:gd name="connsiteY210" fmla="*/ 956 h 1085"/>
                <a:gd name="connsiteX211" fmla="*/ 3609 w 5810"/>
                <a:gd name="connsiteY211" fmla="*/ 950 h 1085"/>
                <a:gd name="connsiteX212" fmla="*/ 3659 w 5810"/>
                <a:gd name="connsiteY212" fmla="*/ 935 h 1085"/>
                <a:gd name="connsiteX213" fmla="*/ 3706 w 5810"/>
                <a:gd name="connsiteY213" fmla="*/ 915 h 1085"/>
                <a:gd name="connsiteX214" fmla="*/ 3750 w 5810"/>
                <a:gd name="connsiteY214" fmla="*/ 884 h 1085"/>
                <a:gd name="connsiteX215" fmla="*/ 3789 w 5810"/>
                <a:gd name="connsiteY215" fmla="*/ 848 h 1085"/>
                <a:gd name="connsiteX216" fmla="*/ 3826 w 5810"/>
                <a:gd name="connsiteY216" fmla="*/ 807 h 1085"/>
                <a:gd name="connsiteX217" fmla="*/ 3861 w 5810"/>
                <a:gd name="connsiteY217" fmla="*/ 759 h 1085"/>
                <a:gd name="connsiteX218" fmla="*/ 3894 w 5810"/>
                <a:gd name="connsiteY218" fmla="*/ 709 h 1085"/>
                <a:gd name="connsiteX219" fmla="*/ 3927 w 5810"/>
                <a:gd name="connsiteY219" fmla="*/ 655 h 1085"/>
                <a:gd name="connsiteX220" fmla="*/ 3960 w 5810"/>
                <a:gd name="connsiteY220" fmla="*/ 597 h 1085"/>
                <a:gd name="connsiteX221" fmla="*/ 3993 w 5810"/>
                <a:gd name="connsiteY221" fmla="*/ 537 h 1085"/>
                <a:gd name="connsiteX222" fmla="*/ 4022 w 5810"/>
                <a:gd name="connsiteY222" fmla="*/ 483 h 1085"/>
                <a:gd name="connsiteX223" fmla="*/ 4084 w 5810"/>
                <a:gd name="connsiteY223" fmla="*/ 375 h 1085"/>
                <a:gd name="connsiteX224" fmla="*/ 4154 w 5810"/>
                <a:gd name="connsiteY224" fmla="*/ 272 h 1085"/>
                <a:gd name="connsiteX225" fmla="*/ 4192 w 5810"/>
                <a:gd name="connsiteY225" fmla="*/ 224 h 1085"/>
                <a:gd name="connsiteX226" fmla="*/ 4233 w 5810"/>
                <a:gd name="connsiteY226" fmla="*/ 178 h 1085"/>
                <a:gd name="connsiteX227" fmla="*/ 4276 w 5810"/>
                <a:gd name="connsiteY227" fmla="*/ 137 h 1085"/>
                <a:gd name="connsiteX228" fmla="*/ 4324 w 5810"/>
                <a:gd name="connsiteY228" fmla="*/ 100 h 1085"/>
                <a:gd name="connsiteX229" fmla="*/ 4375 w 5810"/>
                <a:gd name="connsiteY229" fmla="*/ 66 h 1085"/>
                <a:gd name="connsiteX230" fmla="*/ 4433 w 5810"/>
                <a:gd name="connsiteY230" fmla="*/ 39 h 1085"/>
                <a:gd name="connsiteX231" fmla="*/ 4493 w 5810"/>
                <a:gd name="connsiteY231" fmla="*/ 19 h 1085"/>
                <a:gd name="connsiteX232" fmla="*/ 4559 w 5810"/>
                <a:gd name="connsiteY232" fmla="*/ 6 h 1085"/>
                <a:gd name="connsiteX233" fmla="*/ 4631 w 5810"/>
                <a:gd name="connsiteY233"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637 w 5810"/>
                <a:gd name="connsiteY14" fmla="*/ 948 h 1085"/>
                <a:gd name="connsiteX15" fmla="*/ 5676 w 5810"/>
                <a:gd name="connsiteY15" fmla="*/ 962 h 1085"/>
                <a:gd name="connsiteX16" fmla="*/ 5711 w 5810"/>
                <a:gd name="connsiteY16" fmla="*/ 973 h 1085"/>
                <a:gd name="connsiteX17" fmla="*/ 5742 w 5810"/>
                <a:gd name="connsiteY17" fmla="*/ 981 h 1085"/>
                <a:gd name="connsiteX18" fmla="*/ 5767 w 5810"/>
                <a:gd name="connsiteY18" fmla="*/ 983 h 1085"/>
                <a:gd name="connsiteX19" fmla="*/ 5785 w 5810"/>
                <a:gd name="connsiteY19" fmla="*/ 985 h 1085"/>
                <a:gd name="connsiteX20" fmla="*/ 5802 w 5810"/>
                <a:gd name="connsiteY20" fmla="*/ 985 h 1085"/>
                <a:gd name="connsiteX21" fmla="*/ 5810 w 5810"/>
                <a:gd name="connsiteY21" fmla="*/ 1072 h 1085"/>
                <a:gd name="connsiteX22" fmla="*/ 5717 w 5810"/>
                <a:gd name="connsiteY22" fmla="*/ 1064 h 1085"/>
                <a:gd name="connsiteX23" fmla="*/ 5639 w 5810"/>
                <a:gd name="connsiteY23" fmla="*/ 1043 h 1085"/>
                <a:gd name="connsiteX24" fmla="*/ 5546 w 5810"/>
                <a:gd name="connsiteY24" fmla="*/ 1002 h 1085"/>
                <a:gd name="connsiteX25" fmla="*/ 5496 w 5810"/>
                <a:gd name="connsiteY25" fmla="*/ 971 h 1085"/>
                <a:gd name="connsiteX26" fmla="*/ 5042 w 5810"/>
                <a:gd name="connsiteY26" fmla="*/ 336 h 1085"/>
                <a:gd name="connsiteX27" fmla="*/ 4993 w 5810"/>
                <a:gd name="connsiteY27" fmla="*/ 276 h 1085"/>
                <a:gd name="connsiteX28" fmla="*/ 4945 w 5810"/>
                <a:gd name="connsiteY28" fmla="*/ 228 h 1085"/>
                <a:gd name="connsiteX29" fmla="*/ 4900 w 5810"/>
                <a:gd name="connsiteY29" fmla="*/ 189 h 1085"/>
                <a:gd name="connsiteX30" fmla="*/ 4858 w 5810"/>
                <a:gd name="connsiteY30" fmla="*/ 158 h 1085"/>
                <a:gd name="connsiteX31" fmla="*/ 4819 w 5810"/>
                <a:gd name="connsiteY31" fmla="*/ 135 h 1085"/>
                <a:gd name="connsiteX32" fmla="*/ 4770 w 5810"/>
                <a:gd name="connsiteY32" fmla="*/ 112 h 1085"/>
                <a:gd name="connsiteX33" fmla="*/ 4726 w 5810"/>
                <a:gd name="connsiteY33" fmla="*/ 98 h 1085"/>
                <a:gd name="connsiteX34" fmla="*/ 4691 w 5810"/>
                <a:gd name="connsiteY34" fmla="*/ 89 h 1085"/>
                <a:gd name="connsiteX35" fmla="*/ 4662 w 5810"/>
                <a:gd name="connsiteY35" fmla="*/ 87 h 1085"/>
                <a:gd name="connsiteX36" fmla="*/ 4635 w 5810"/>
                <a:gd name="connsiteY36" fmla="*/ 87 h 1085"/>
                <a:gd name="connsiteX37" fmla="*/ 4569 w 5810"/>
                <a:gd name="connsiteY37" fmla="*/ 93 h 1085"/>
                <a:gd name="connsiteX38" fmla="*/ 4507 w 5810"/>
                <a:gd name="connsiteY38" fmla="*/ 106 h 1085"/>
                <a:gd name="connsiteX39" fmla="*/ 4452 w 5810"/>
                <a:gd name="connsiteY39" fmla="*/ 127 h 1085"/>
                <a:gd name="connsiteX40" fmla="*/ 4400 w 5810"/>
                <a:gd name="connsiteY40" fmla="*/ 154 h 1085"/>
                <a:gd name="connsiteX41" fmla="*/ 4353 w 5810"/>
                <a:gd name="connsiteY41" fmla="*/ 187 h 1085"/>
                <a:gd name="connsiteX42" fmla="*/ 4309 w 5810"/>
                <a:gd name="connsiteY42" fmla="*/ 224 h 1085"/>
                <a:gd name="connsiteX43" fmla="*/ 4270 w 5810"/>
                <a:gd name="connsiteY43" fmla="*/ 268 h 1085"/>
                <a:gd name="connsiteX44" fmla="*/ 4231 w 5810"/>
                <a:gd name="connsiteY44" fmla="*/ 313 h 1085"/>
                <a:gd name="connsiteX45" fmla="*/ 4196 w 5810"/>
                <a:gd name="connsiteY45" fmla="*/ 363 h 1085"/>
                <a:gd name="connsiteX46" fmla="*/ 4163 w 5810"/>
                <a:gd name="connsiteY46" fmla="*/ 415 h 1085"/>
                <a:gd name="connsiteX47" fmla="*/ 4101 w 5810"/>
                <a:gd name="connsiteY47" fmla="*/ 523 h 1085"/>
                <a:gd name="connsiteX48" fmla="*/ 4008 w 5810"/>
                <a:gd name="connsiteY48" fmla="*/ 691 h 1085"/>
                <a:gd name="connsiteX49" fmla="*/ 3975 w 5810"/>
                <a:gd name="connsiteY49" fmla="*/ 747 h 1085"/>
                <a:gd name="connsiteX50" fmla="*/ 3940 w 5810"/>
                <a:gd name="connsiteY50" fmla="*/ 798 h 1085"/>
                <a:gd name="connsiteX51" fmla="*/ 3905 w 5810"/>
                <a:gd name="connsiteY51" fmla="*/ 848 h 1085"/>
                <a:gd name="connsiteX52" fmla="*/ 3865 w 5810"/>
                <a:gd name="connsiteY52" fmla="*/ 894 h 1085"/>
                <a:gd name="connsiteX53" fmla="*/ 3824 w 5810"/>
                <a:gd name="connsiteY53" fmla="*/ 935 h 1085"/>
                <a:gd name="connsiteX54" fmla="*/ 3779 w 5810"/>
                <a:gd name="connsiteY54" fmla="*/ 971 h 1085"/>
                <a:gd name="connsiteX55" fmla="*/ 3729 w 5810"/>
                <a:gd name="connsiteY55" fmla="*/ 1000 h 1085"/>
                <a:gd name="connsiteX56" fmla="*/ 3677 w 5810"/>
                <a:gd name="connsiteY56" fmla="*/ 1022 h 1085"/>
                <a:gd name="connsiteX57" fmla="*/ 3620 w 5810"/>
                <a:gd name="connsiteY57" fmla="*/ 1037 h 1085"/>
                <a:gd name="connsiteX58" fmla="*/ 3556 w 5810"/>
                <a:gd name="connsiteY58" fmla="*/ 1043 h 1085"/>
                <a:gd name="connsiteX59" fmla="*/ 3547 w 5810"/>
                <a:gd name="connsiteY59" fmla="*/ 1043 h 1085"/>
                <a:gd name="connsiteX60" fmla="*/ 3485 w 5810"/>
                <a:gd name="connsiteY60" fmla="*/ 1039 h 1085"/>
                <a:gd name="connsiteX61" fmla="*/ 3426 w 5810"/>
                <a:gd name="connsiteY61" fmla="*/ 1025 h 1085"/>
                <a:gd name="connsiteX62" fmla="*/ 3372 w 5810"/>
                <a:gd name="connsiteY62" fmla="*/ 1002 h 1085"/>
                <a:gd name="connsiteX63" fmla="*/ 3320 w 5810"/>
                <a:gd name="connsiteY63" fmla="*/ 973 h 1085"/>
                <a:gd name="connsiteX64" fmla="*/ 3273 w 5810"/>
                <a:gd name="connsiteY64" fmla="*/ 935 h 1085"/>
                <a:gd name="connsiteX65" fmla="*/ 3229 w 5810"/>
                <a:gd name="connsiteY65" fmla="*/ 894 h 1085"/>
                <a:gd name="connsiteX66" fmla="*/ 3186 w 5810"/>
                <a:gd name="connsiteY66" fmla="*/ 846 h 1085"/>
                <a:gd name="connsiteX67" fmla="*/ 3147 w 5810"/>
                <a:gd name="connsiteY67" fmla="*/ 796 h 1085"/>
                <a:gd name="connsiteX68" fmla="*/ 3108 w 5810"/>
                <a:gd name="connsiteY68" fmla="*/ 740 h 1085"/>
                <a:gd name="connsiteX69" fmla="*/ 3070 w 5810"/>
                <a:gd name="connsiteY69" fmla="*/ 684 h 1085"/>
                <a:gd name="connsiteX70" fmla="*/ 2965 w 5810"/>
                <a:gd name="connsiteY70" fmla="*/ 510 h 1085"/>
                <a:gd name="connsiteX71" fmla="*/ 2928 w 5810"/>
                <a:gd name="connsiteY71" fmla="*/ 452 h 1085"/>
                <a:gd name="connsiteX72" fmla="*/ 2891 w 5810"/>
                <a:gd name="connsiteY72" fmla="*/ 396 h 1085"/>
                <a:gd name="connsiteX73" fmla="*/ 2854 w 5810"/>
                <a:gd name="connsiteY73" fmla="*/ 342 h 1085"/>
                <a:gd name="connsiteX74" fmla="*/ 2814 w 5810"/>
                <a:gd name="connsiteY74" fmla="*/ 292 h 1085"/>
                <a:gd name="connsiteX75" fmla="*/ 2773 w 5810"/>
                <a:gd name="connsiteY75" fmla="*/ 247 h 1085"/>
                <a:gd name="connsiteX76" fmla="*/ 2732 w 5810"/>
                <a:gd name="connsiteY76" fmla="*/ 205 h 1085"/>
                <a:gd name="connsiteX77" fmla="*/ 2686 w 5810"/>
                <a:gd name="connsiteY77" fmla="*/ 168 h 1085"/>
                <a:gd name="connsiteX78" fmla="*/ 2639 w 5810"/>
                <a:gd name="connsiteY78" fmla="*/ 139 h 1085"/>
                <a:gd name="connsiteX79" fmla="*/ 2587 w 5810"/>
                <a:gd name="connsiteY79" fmla="*/ 116 h 1085"/>
                <a:gd name="connsiteX80" fmla="*/ 2532 w 5810"/>
                <a:gd name="connsiteY80" fmla="*/ 100 h 1085"/>
                <a:gd name="connsiteX81" fmla="*/ 2474 w 5810"/>
                <a:gd name="connsiteY81" fmla="*/ 91 h 1085"/>
                <a:gd name="connsiteX82" fmla="*/ 2410 w 5810"/>
                <a:gd name="connsiteY82" fmla="*/ 93 h 1085"/>
                <a:gd name="connsiteX83" fmla="*/ 2342 w 5810"/>
                <a:gd name="connsiteY83" fmla="*/ 104 h 1085"/>
                <a:gd name="connsiteX84" fmla="*/ 2280 w 5810"/>
                <a:gd name="connsiteY84" fmla="*/ 122 h 1085"/>
                <a:gd name="connsiteX85" fmla="*/ 2222 w 5810"/>
                <a:gd name="connsiteY85" fmla="*/ 147 h 1085"/>
                <a:gd name="connsiteX86" fmla="*/ 2168 w 5810"/>
                <a:gd name="connsiteY86" fmla="*/ 180 h 1085"/>
                <a:gd name="connsiteX87" fmla="*/ 2117 w 5810"/>
                <a:gd name="connsiteY87" fmla="*/ 218 h 1085"/>
                <a:gd name="connsiteX88" fmla="*/ 2071 w 5810"/>
                <a:gd name="connsiteY88" fmla="*/ 261 h 1085"/>
                <a:gd name="connsiteX89" fmla="*/ 2026 w 5810"/>
                <a:gd name="connsiteY89" fmla="*/ 307 h 1085"/>
                <a:gd name="connsiteX90" fmla="*/ 1984 w 5810"/>
                <a:gd name="connsiteY90" fmla="*/ 359 h 1085"/>
                <a:gd name="connsiteX91" fmla="*/ 1945 w 5810"/>
                <a:gd name="connsiteY91" fmla="*/ 413 h 1085"/>
                <a:gd name="connsiteX92" fmla="*/ 1908 w 5810"/>
                <a:gd name="connsiteY92" fmla="*/ 467 h 1085"/>
                <a:gd name="connsiteX93" fmla="*/ 1871 w 5810"/>
                <a:gd name="connsiteY93" fmla="*/ 523 h 1085"/>
                <a:gd name="connsiteX94" fmla="*/ 1834 w 5810"/>
                <a:gd name="connsiteY94" fmla="*/ 581 h 1085"/>
                <a:gd name="connsiteX95" fmla="*/ 1799 w 5810"/>
                <a:gd name="connsiteY95" fmla="*/ 637 h 1085"/>
                <a:gd name="connsiteX96" fmla="*/ 1724 w 5810"/>
                <a:gd name="connsiteY96" fmla="*/ 749 h 1085"/>
                <a:gd name="connsiteX97" fmla="*/ 1685 w 5810"/>
                <a:gd name="connsiteY97" fmla="*/ 801 h 1085"/>
                <a:gd name="connsiteX98" fmla="*/ 1644 w 5810"/>
                <a:gd name="connsiteY98" fmla="*/ 850 h 1085"/>
                <a:gd name="connsiteX99" fmla="*/ 1600 w 5810"/>
                <a:gd name="connsiteY99" fmla="*/ 896 h 1085"/>
                <a:gd name="connsiteX100" fmla="*/ 1553 w 5810"/>
                <a:gd name="connsiteY100" fmla="*/ 937 h 1085"/>
                <a:gd name="connsiteX101" fmla="*/ 1503 w 5810"/>
                <a:gd name="connsiteY101" fmla="*/ 973 h 1085"/>
                <a:gd name="connsiteX102" fmla="*/ 1450 w 5810"/>
                <a:gd name="connsiteY102" fmla="*/ 1002 h 1085"/>
                <a:gd name="connsiteX103" fmla="*/ 1394 w 5810"/>
                <a:gd name="connsiteY103" fmla="*/ 1025 h 1085"/>
                <a:gd name="connsiteX104" fmla="*/ 1330 w 5810"/>
                <a:gd name="connsiteY104" fmla="*/ 1037 h 1085"/>
                <a:gd name="connsiteX105" fmla="*/ 1264 w 5810"/>
                <a:gd name="connsiteY105" fmla="*/ 1043 h 1085"/>
                <a:gd name="connsiteX106" fmla="*/ 1258 w 5810"/>
                <a:gd name="connsiteY106" fmla="*/ 1043 h 1085"/>
                <a:gd name="connsiteX107" fmla="*/ 1190 w 5810"/>
                <a:gd name="connsiteY107" fmla="*/ 1039 h 1085"/>
                <a:gd name="connsiteX108" fmla="*/ 1128 w 5810"/>
                <a:gd name="connsiteY108" fmla="*/ 1027 h 1085"/>
                <a:gd name="connsiteX109" fmla="*/ 1070 w 5810"/>
                <a:gd name="connsiteY109" fmla="*/ 1008 h 1085"/>
                <a:gd name="connsiteX110" fmla="*/ 1018 w 5810"/>
                <a:gd name="connsiteY110" fmla="*/ 983 h 1085"/>
                <a:gd name="connsiteX111" fmla="*/ 971 w 5810"/>
                <a:gd name="connsiteY111" fmla="*/ 952 h 1085"/>
                <a:gd name="connsiteX112" fmla="*/ 925 w 5810"/>
                <a:gd name="connsiteY112" fmla="*/ 915 h 1085"/>
                <a:gd name="connsiteX113" fmla="*/ 884 w 5810"/>
                <a:gd name="connsiteY113" fmla="*/ 873 h 1085"/>
                <a:gd name="connsiteX114" fmla="*/ 847 w 5810"/>
                <a:gd name="connsiteY114" fmla="*/ 828 h 1085"/>
                <a:gd name="connsiteX115" fmla="*/ 810 w 5810"/>
                <a:gd name="connsiteY115" fmla="*/ 780 h 1085"/>
                <a:gd name="connsiteX116" fmla="*/ 777 w 5810"/>
                <a:gd name="connsiteY116" fmla="*/ 728 h 1085"/>
                <a:gd name="connsiteX117" fmla="*/ 742 w 5810"/>
                <a:gd name="connsiteY117" fmla="*/ 674 h 1085"/>
                <a:gd name="connsiteX118" fmla="*/ 711 w 5810"/>
                <a:gd name="connsiteY118" fmla="*/ 618 h 1085"/>
                <a:gd name="connsiteX119" fmla="*/ 678 w 5810"/>
                <a:gd name="connsiteY119" fmla="*/ 560 h 1085"/>
                <a:gd name="connsiteX120" fmla="*/ 616 w 5810"/>
                <a:gd name="connsiteY120" fmla="*/ 448 h 1085"/>
                <a:gd name="connsiteX121" fmla="*/ 547 w 5810"/>
                <a:gd name="connsiteY121" fmla="*/ 340 h 1085"/>
                <a:gd name="connsiteX122" fmla="*/ 504 w 5810"/>
                <a:gd name="connsiteY122" fmla="*/ 284 h 1085"/>
                <a:gd name="connsiteX123" fmla="*/ 457 w 5810"/>
                <a:gd name="connsiteY123" fmla="*/ 239 h 1085"/>
                <a:gd name="connsiteX124" fmla="*/ 409 w 5810"/>
                <a:gd name="connsiteY124" fmla="*/ 199 h 1085"/>
                <a:gd name="connsiteX125" fmla="*/ 358 w 5810"/>
                <a:gd name="connsiteY125" fmla="*/ 168 h 1085"/>
                <a:gd name="connsiteX126" fmla="*/ 308 w 5810"/>
                <a:gd name="connsiteY126" fmla="*/ 145 h 1085"/>
                <a:gd name="connsiteX127" fmla="*/ 256 w 5810"/>
                <a:gd name="connsiteY127" fmla="*/ 127 h 1085"/>
                <a:gd name="connsiteX128" fmla="*/ 209 w 5810"/>
                <a:gd name="connsiteY128" fmla="*/ 112 h 1085"/>
                <a:gd name="connsiteX129" fmla="*/ 163 w 5810"/>
                <a:gd name="connsiteY129" fmla="*/ 104 h 1085"/>
                <a:gd name="connsiteX130" fmla="*/ 122 w 5810"/>
                <a:gd name="connsiteY130" fmla="*/ 100 h 1085"/>
                <a:gd name="connsiteX131" fmla="*/ 85 w 5810"/>
                <a:gd name="connsiteY131" fmla="*/ 95 h 1085"/>
                <a:gd name="connsiteX132" fmla="*/ 31 w 5810"/>
                <a:gd name="connsiteY132" fmla="*/ 95 h 1085"/>
                <a:gd name="connsiteX133" fmla="*/ 17 w 5810"/>
                <a:gd name="connsiteY133" fmla="*/ 98 h 1085"/>
                <a:gd name="connsiteX134" fmla="*/ 11 w 5810"/>
                <a:gd name="connsiteY134" fmla="*/ 98 h 1085"/>
                <a:gd name="connsiteX135" fmla="*/ 0 w 5810"/>
                <a:gd name="connsiteY135" fmla="*/ 13 h 1085"/>
                <a:gd name="connsiteX136" fmla="*/ 9 w 5810"/>
                <a:gd name="connsiteY136" fmla="*/ 13 h 1085"/>
                <a:gd name="connsiteX137" fmla="*/ 29 w 5810"/>
                <a:gd name="connsiteY137" fmla="*/ 10 h 1085"/>
                <a:gd name="connsiteX138" fmla="*/ 91 w 5810"/>
                <a:gd name="connsiteY138" fmla="*/ 10 h 1085"/>
                <a:gd name="connsiteX139" fmla="*/ 135 w 5810"/>
                <a:gd name="connsiteY139" fmla="*/ 13 h 1085"/>
                <a:gd name="connsiteX140" fmla="*/ 182 w 5810"/>
                <a:gd name="connsiteY140" fmla="*/ 19 h 1085"/>
                <a:gd name="connsiteX141" fmla="*/ 234 w 5810"/>
                <a:gd name="connsiteY141" fmla="*/ 29 h 1085"/>
                <a:gd name="connsiteX142" fmla="*/ 287 w 5810"/>
                <a:gd name="connsiteY142" fmla="*/ 46 h 1085"/>
                <a:gd name="connsiteX143" fmla="*/ 345 w 5810"/>
                <a:gd name="connsiteY143" fmla="*/ 66 h 1085"/>
                <a:gd name="connsiteX144" fmla="*/ 403 w 5810"/>
                <a:gd name="connsiteY144" fmla="*/ 93 h 1085"/>
                <a:gd name="connsiteX145" fmla="*/ 459 w 5810"/>
                <a:gd name="connsiteY145" fmla="*/ 131 h 1085"/>
                <a:gd name="connsiteX146" fmla="*/ 514 w 5810"/>
                <a:gd name="connsiteY146" fmla="*/ 174 h 1085"/>
                <a:gd name="connsiteX147" fmla="*/ 568 w 5810"/>
                <a:gd name="connsiteY147" fmla="*/ 228 h 1085"/>
                <a:gd name="connsiteX148" fmla="*/ 618 w 5810"/>
                <a:gd name="connsiteY148" fmla="*/ 292 h 1085"/>
                <a:gd name="connsiteX149" fmla="*/ 667 w 5810"/>
                <a:gd name="connsiteY149" fmla="*/ 367 h 1085"/>
                <a:gd name="connsiteX150" fmla="*/ 754 w 5810"/>
                <a:gd name="connsiteY150" fmla="*/ 516 h 1085"/>
                <a:gd name="connsiteX151" fmla="*/ 787 w 5810"/>
                <a:gd name="connsiteY151" fmla="*/ 575 h 1085"/>
                <a:gd name="connsiteX152" fmla="*/ 820 w 5810"/>
                <a:gd name="connsiteY152" fmla="*/ 631 h 1085"/>
                <a:gd name="connsiteX153" fmla="*/ 853 w 5810"/>
                <a:gd name="connsiteY153" fmla="*/ 684 h 1085"/>
                <a:gd name="connsiteX154" fmla="*/ 886 w 5810"/>
                <a:gd name="connsiteY154" fmla="*/ 736 h 1085"/>
                <a:gd name="connsiteX155" fmla="*/ 921 w 5810"/>
                <a:gd name="connsiteY155" fmla="*/ 782 h 1085"/>
                <a:gd name="connsiteX156" fmla="*/ 958 w 5810"/>
                <a:gd name="connsiteY156" fmla="*/ 825 h 1085"/>
                <a:gd name="connsiteX157" fmla="*/ 1000 w 5810"/>
                <a:gd name="connsiteY157" fmla="*/ 863 h 1085"/>
                <a:gd name="connsiteX158" fmla="*/ 1043 w 5810"/>
                <a:gd name="connsiteY158" fmla="*/ 894 h 1085"/>
                <a:gd name="connsiteX159" fmla="*/ 1090 w 5810"/>
                <a:gd name="connsiteY159" fmla="*/ 921 h 1085"/>
                <a:gd name="connsiteX160" fmla="*/ 1140 w 5810"/>
                <a:gd name="connsiteY160" fmla="*/ 939 h 1085"/>
                <a:gd name="connsiteX161" fmla="*/ 1196 w 5810"/>
                <a:gd name="connsiteY161" fmla="*/ 952 h 1085"/>
                <a:gd name="connsiteX162" fmla="*/ 1258 w 5810"/>
                <a:gd name="connsiteY162" fmla="*/ 956 h 1085"/>
                <a:gd name="connsiteX163" fmla="*/ 1264 w 5810"/>
                <a:gd name="connsiteY163" fmla="*/ 956 h 1085"/>
                <a:gd name="connsiteX164" fmla="*/ 1324 w 5810"/>
                <a:gd name="connsiteY164" fmla="*/ 950 h 1085"/>
                <a:gd name="connsiteX165" fmla="*/ 1380 w 5810"/>
                <a:gd name="connsiteY165" fmla="*/ 935 h 1085"/>
                <a:gd name="connsiteX166" fmla="*/ 1433 w 5810"/>
                <a:gd name="connsiteY166" fmla="*/ 913 h 1085"/>
                <a:gd name="connsiteX167" fmla="*/ 1481 w 5810"/>
                <a:gd name="connsiteY167" fmla="*/ 884 h 1085"/>
                <a:gd name="connsiteX168" fmla="*/ 1526 w 5810"/>
                <a:gd name="connsiteY168" fmla="*/ 846 h 1085"/>
                <a:gd name="connsiteX169" fmla="*/ 1569 w 5810"/>
                <a:gd name="connsiteY169" fmla="*/ 803 h 1085"/>
                <a:gd name="connsiteX170" fmla="*/ 1609 w 5810"/>
                <a:gd name="connsiteY170" fmla="*/ 755 h 1085"/>
                <a:gd name="connsiteX171" fmla="*/ 1648 w 5810"/>
                <a:gd name="connsiteY171" fmla="*/ 703 h 1085"/>
                <a:gd name="connsiteX172" fmla="*/ 1687 w 5810"/>
                <a:gd name="connsiteY172" fmla="*/ 649 h 1085"/>
                <a:gd name="connsiteX173" fmla="*/ 1799 w 5810"/>
                <a:gd name="connsiteY173" fmla="*/ 475 h 1085"/>
                <a:gd name="connsiteX174" fmla="*/ 1838 w 5810"/>
                <a:gd name="connsiteY174" fmla="*/ 415 h 1085"/>
                <a:gd name="connsiteX175" fmla="*/ 1879 w 5810"/>
                <a:gd name="connsiteY175" fmla="*/ 357 h 1085"/>
                <a:gd name="connsiteX176" fmla="*/ 1923 w 5810"/>
                <a:gd name="connsiteY176" fmla="*/ 299 h 1085"/>
                <a:gd name="connsiteX177" fmla="*/ 1968 w 5810"/>
                <a:gd name="connsiteY177" fmla="*/ 245 h 1085"/>
                <a:gd name="connsiteX178" fmla="*/ 2015 w 5810"/>
                <a:gd name="connsiteY178" fmla="*/ 193 h 1085"/>
                <a:gd name="connsiteX179" fmla="*/ 2069 w 5810"/>
                <a:gd name="connsiteY179" fmla="*/ 145 h 1085"/>
                <a:gd name="connsiteX180" fmla="*/ 2125 w 5810"/>
                <a:gd name="connsiteY180" fmla="*/ 104 h 1085"/>
                <a:gd name="connsiteX181" fmla="*/ 2187 w 5810"/>
                <a:gd name="connsiteY181" fmla="*/ 69 h 1085"/>
                <a:gd name="connsiteX182" fmla="*/ 2253 w 5810"/>
                <a:gd name="connsiteY182" fmla="*/ 39 h 1085"/>
                <a:gd name="connsiteX183" fmla="*/ 2325 w 5810"/>
                <a:gd name="connsiteY183" fmla="*/ 19 h 1085"/>
                <a:gd name="connsiteX184" fmla="*/ 2404 w 5810"/>
                <a:gd name="connsiteY184" fmla="*/ 6 h 1085"/>
                <a:gd name="connsiteX185" fmla="*/ 2474 w 5810"/>
                <a:gd name="connsiteY185" fmla="*/ 4 h 1085"/>
                <a:gd name="connsiteX186" fmla="*/ 2540 w 5810"/>
                <a:gd name="connsiteY186" fmla="*/ 13 h 1085"/>
                <a:gd name="connsiteX187" fmla="*/ 2600 w 5810"/>
                <a:gd name="connsiteY187" fmla="*/ 27 h 1085"/>
                <a:gd name="connsiteX188" fmla="*/ 2658 w 5810"/>
                <a:gd name="connsiteY188" fmla="*/ 50 h 1085"/>
                <a:gd name="connsiteX189" fmla="*/ 2711 w 5810"/>
                <a:gd name="connsiteY189" fmla="*/ 81 h 1085"/>
                <a:gd name="connsiteX190" fmla="*/ 2761 w 5810"/>
                <a:gd name="connsiteY190" fmla="*/ 116 h 1085"/>
                <a:gd name="connsiteX191" fmla="*/ 2806 w 5810"/>
                <a:gd name="connsiteY191" fmla="*/ 158 h 1085"/>
                <a:gd name="connsiteX192" fmla="*/ 2852 w 5810"/>
                <a:gd name="connsiteY192" fmla="*/ 203 h 1085"/>
                <a:gd name="connsiteX193" fmla="*/ 2893 w 5810"/>
                <a:gd name="connsiteY193" fmla="*/ 251 h 1085"/>
                <a:gd name="connsiteX194" fmla="*/ 2932 w 5810"/>
                <a:gd name="connsiteY194" fmla="*/ 303 h 1085"/>
                <a:gd name="connsiteX195" fmla="*/ 2969 w 5810"/>
                <a:gd name="connsiteY195" fmla="*/ 357 h 1085"/>
                <a:gd name="connsiteX196" fmla="*/ 3004 w 5810"/>
                <a:gd name="connsiteY196" fmla="*/ 413 h 1085"/>
                <a:gd name="connsiteX197" fmla="*/ 3039 w 5810"/>
                <a:gd name="connsiteY197" fmla="*/ 467 h 1085"/>
                <a:gd name="connsiteX198" fmla="*/ 3073 w 5810"/>
                <a:gd name="connsiteY198" fmla="*/ 523 h 1085"/>
                <a:gd name="connsiteX199" fmla="*/ 3110 w 5810"/>
                <a:gd name="connsiteY199" fmla="*/ 585 h 1085"/>
                <a:gd name="connsiteX200" fmla="*/ 3147 w 5810"/>
                <a:gd name="connsiteY200" fmla="*/ 643 h 1085"/>
                <a:gd name="connsiteX201" fmla="*/ 3186 w 5810"/>
                <a:gd name="connsiteY201" fmla="*/ 701 h 1085"/>
                <a:gd name="connsiteX202" fmla="*/ 3223 w 5810"/>
                <a:gd name="connsiteY202" fmla="*/ 755 h 1085"/>
                <a:gd name="connsiteX203" fmla="*/ 3265 w 5810"/>
                <a:gd name="connsiteY203" fmla="*/ 805 h 1085"/>
                <a:gd name="connsiteX204" fmla="*/ 3306 w 5810"/>
                <a:gd name="connsiteY204" fmla="*/ 848 h 1085"/>
                <a:gd name="connsiteX205" fmla="*/ 3349 w 5810"/>
                <a:gd name="connsiteY205" fmla="*/ 886 h 1085"/>
                <a:gd name="connsiteX206" fmla="*/ 3395 w 5810"/>
                <a:gd name="connsiteY206" fmla="*/ 917 h 1085"/>
                <a:gd name="connsiteX207" fmla="*/ 3444 w 5810"/>
                <a:gd name="connsiteY207" fmla="*/ 939 h 1085"/>
                <a:gd name="connsiteX208" fmla="*/ 3498 w 5810"/>
                <a:gd name="connsiteY208" fmla="*/ 952 h 1085"/>
                <a:gd name="connsiteX209" fmla="*/ 3554 w 5810"/>
                <a:gd name="connsiteY209" fmla="*/ 956 h 1085"/>
                <a:gd name="connsiteX210" fmla="*/ 3609 w 5810"/>
                <a:gd name="connsiteY210" fmla="*/ 950 h 1085"/>
                <a:gd name="connsiteX211" fmla="*/ 3659 w 5810"/>
                <a:gd name="connsiteY211" fmla="*/ 935 h 1085"/>
                <a:gd name="connsiteX212" fmla="*/ 3706 w 5810"/>
                <a:gd name="connsiteY212" fmla="*/ 915 h 1085"/>
                <a:gd name="connsiteX213" fmla="*/ 3750 w 5810"/>
                <a:gd name="connsiteY213" fmla="*/ 884 h 1085"/>
                <a:gd name="connsiteX214" fmla="*/ 3789 w 5810"/>
                <a:gd name="connsiteY214" fmla="*/ 848 h 1085"/>
                <a:gd name="connsiteX215" fmla="*/ 3826 w 5810"/>
                <a:gd name="connsiteY215" fmla="*/ 807 h 1085"/>
                <a:gd name="connsiteX216" fmla="*/ 3861 w 5810"/>
                <a:gd name="connsiteY216" fmla="*/ 759 h 1085"/>
                <a:gd name="connsiteX217" fmla="*/ 3894 w 5810"/>
                <a:gd name="connsiteY217" fmla="*/ 709 h 1085"/>
                <a:gd name="connsiteX218" fmla="*/ 3927 w 5810"/>
                <a:gd name="connsiteY218" fmla="*/ 655 h 1085"/>
                <a:gd name="connsiteX219" fmla="*/ 3960 w 5810"/>
                <a:gd name="connsiteY219" fmla="*/ 597 h 1085"/>
                <a:gd name="connsiteX220" fmla="*/ 3993 w 5810"/>
                <a:gd name="connsiteY220" fmla="*/ 537 h 1085"/>
                <a:gd name="connsiteX221" fmla="*/ 4022 w 5810"/>
                <a:gd name="connsiteY221" fmla="*/ 483 h 1085"/>
                <a:gd name="connsiteX222" fmla="*/ 4084 w 5810"/>
                <a:gd name="connsiteY222" fmla="*/ 375 h 1085"/>
                <a:gd name="connsiteX223" fmla="*/ 4154 w 5810"/>
                <a:gd name="connsiteY223" fmla="*/ 272 h 1085"/>
                <a:gd name="connsiteX224" fmla="*/ 4192 w 5810"/>
                <a:gd name="connsiteY224" fmla="*/ 224 h 1085"/>
                <a:gd name="connsiteX225" fmla="*/ 4233 w 5810"/>
                <a:gd name="connsiteY225" fmla="*/ 178 h 1085"/>
                <a:gd name="connsiteX226" fmla="*/ 4276 w 5810"/>
                <a:gd name="connsiteY226" fmla="*/ 137 h 1085"/>
                <a:gd name="connsiteX227" fmla="*/ 4324 w 5810"/>
                <a:gd name="connsiteY227" fmla="*/ 100 h 1085"/>
                <a:gd name="connsiteX228" fmla="*/ 4375 w 5810"/>
                <a:gd name="connsiteY228" fmla="*/ 66 h 1085"/>
                <a:gd name="connsiteX229" fmla="*/ 4433 w 5810"/>
                <a:gd name="connsiteY229" fmla="*/ 39 h 1085"/>
                <a:gd name="connsiteX230" fmla="*/ 4493 w 5810"/>
                <a:gd name="connsiteY230" fmla="*/ 19 h 1085"/>
                <a:gd name="connsiteX231" fmla="*/ 4559 w 5810"/>
                <a:gd name="connsiteY231" fmla="*/ 6 h 1085"/>
                <a:gd name="connsiteX232" fmla="*/ 4631 w 5810"/>
                <a:gd name="connsiteY232"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637 w 5810"/>
                <a:gd name="connsiteY14" fmla="*/ 948 h 1085"/>
                <a:gd name="connsiteX15" fmla="*/ 5711 w 5810"/>
                <a:gd name="connsiteY15" fmla="*/ 973 h 1085"/>
                <a:gd name="connsiteX16" fmla="*/ 5742 w 5810"/>
                <a:gd name="connsiteY16" fmla="*/ 981 h 1085"/>
                <a:gd name="connsiteX17" fmla="*/ 5767 w 5810"/>
                <a:gd name="connsiteY17" fmla="*/ 983 h 1085"/>
                <a:gd name="connsiteX18" fmla="*/ 5785 w 5810"/>
                <a:gd name="connsiteY18" fmla="*/ 985 h 1085"/>
                <a:gd name="connsiteX19" fmla="*/ 5802 w 5810"/>
                <a:gd name="connsiteY19" fmla="*/ 985 h 1085"/>
                <a:gd name="connsiteX20" fmla="*/ 5810 w 5810"/>
                <a:gd name="connsiteY20" fmla="*/ 1072 h 1085"/>
                <a:gd name="connsiteX21" fmla="*/ 5717 w 5810"/>
                <a:gd name="connsiteY21" fmla="*/ 1064 h 1085"/>
                <a:gd name="connsiteX22" fmla="*/ 5639 w 5810"/>
                <a:gd name="connsiteY22" fmla="*/ 1043 h 1085"/>
                <a:gd name="connsiteX23" fmla="*/ 5546 w 5810"/>
                <a:gd name="connsiteY23" fmla="*/ 1002 h 1085"/>
                <a:gd name="connsiteX24" fmla="*/ 5496 w 5810"/>
                <a:gd name="connsiteY24" fmla="*/ 971 h 1085"/>
                <a:gd name="connsiteX25" fmla="*/ 5042 w 5810"/>
                <a:gd name="connsiteY25" fmla="*/ 336 h 1085"/>
                <a:gd name="connsiteX26" fmla="*/ 4993 w 5810"/>
                <a:gd name="connsiteY26" fmla="*/ 276 h 1085"/>
                <a:gd name="connsiteX27" fmla="*/ 4945 w 5810"/>
                <a:gd name="connsiteY27" fmla="*/ 228 h 1085"/>
                <a:gd name="connsiteX28" fmla="*/ 4900 w 5810"/>
                <a:gd name="connsiteY28" fmla="*/ 189 h 1085"/>
                <a:gd name="connsiteX29" fmla="*/ 4858 w 5810"/>
                <a:gd name="connsiteY29" fmla="*/ 158 h 1085"/>
                <a:gd name="connsiteX30" fmla="*/ 4819 w 5810"/>
                <a:gd name="connsiteY30" fmla="*/ 135 h 1085"/>
                <a:gd name="connsiteX31" fmla="*/ 4770 w 5810"/>
                <a:gd name="connsiteY31" fmla="*/ 112 h 1085"/>
                <a:gd name="connsiteX32" fmla="*/ 4726 w 5810"/>
                <a:gd name="connsiteY32" fmla="*/ 98 h 1085"/>
                <a:gd name="connsiteX33" fmla="*/ 4691 w 5810"/>
                <a:gd name="connsiteY33" fmla="*/ 89 h 1085"/>
                <a:gd name="connsiteX34" fmla="*/ 4662 w 5810"/>
                <a:gd name="connsiteY34" fmla="*/ 87 h 1085"/>
                <a:gd name="connsiteX35" fmla="*/ 4635 w 5810"/>
                <a:gd name="connsiteY35" fmla="*/ 87 h 1085"/>
                <a:gd name="connsiteX36" fmla="*/ 4569 w 5810"/>
                <a:gd name="connsiteY36" fmla="*/ 93 h 1085"/>
                <a:gd name="connsiteX37" fmla="*/ 4507 w 5810"/>
                <a:gd name="connsiteY37" fmla="*/ 106 h 1085"/>
                <a:gd name="connsiteX38" fmla="*/ 4452 w 5810"/>
                <a:gd name="connsiteY38" fmla="*/ 127 h 1085"/>
                <a:gd name="connsiteX39" fmla="*/ 4400 w 5810"/>
                <a:gd name="connsiteY39" fmla="*/ 154 h 1085"/>
                <a:gd name="connsiteX40" fmla="*/ 4353 w 5810"/>
                <a:gd name="connsiteY40" fmla="*/ 187 h 1085"/>
                <a:gd name="connsiteX41" fmla="*/ 4309 w 5810"/>
                <a:gd name="connsiteY41" fmla="*/ 224 h 1085"/>
                <a:gd name="connsiteX42" fmla="*/ 4270 w 5810"/>
                <a:gd name="connsiteY42" fmla="*/ 268 h 1085"/>
                <a:gd name="connsiteX43" fmla="*/ 4231 w 5810"/>
                <a:gd name="connsiteY43" fmla="*/ 313 h 1085"/>
                <a:gd name="connsiteX44" fmla="*/ 4196 w 5810"/>
                <a:gd name="connsiteY44" fmla="*/ 363 h 1085"/>
                <a:gd name="connsiteX45" fmla="*/ 4163 w 5810"/>
                <a:gd name="connsiteY45" fmla="*/ 415 h 1085"/>
                <a:gd name="connsiteX46" fmla="*/ 4101 w 5810"/>
                <a:gd name="connsiteY46" fmla="*/ 523 h 1085"/>
                <a:gd name="connsiteX47" fmla="*/ 4008 w 5810"/>
                <a:gd name="connsiteY47" fmla="*/ 691 h 1085"/>
                <a:gd name="connsiteX48" fmla="*/ 3975 w 5810"/>
                <a:gd name="connsiteY48" fmla="*/ 747 h 1085"/>
                <a:gd name="connsiteX49" fmla="*/ 3940 w 5810"/>
                <a:gd name="connsiteY49" fmla="*/ 798 h 1085"/>
                <a:gd name="connsiteX50" fmla="*/ 3905 w 5810"/>
                <a:gd name="connsiteY50" fmla="*/ 848 h 1085"/>
                <a:gd name="connsiteX51" fmla="*/ 3865 w 5810"/>
                <a:gd name="connsiteY51" fmla="*/ 894 h 1085"/>
                <a:gd name="connsiteX52" fmla="*/ 3824 w 5810"/>
                <a:gd name="connsiteY52" fmla="*/ 935 h 1085"/>
                <a:gd name="connsiteX53" fmla="*/ 3779 w 5810"/>
                <a:gd name="connsiteY53" fmla="*/ 971 h 1085"/>
                <a:gd name="connsiteX54" fmla="*/ 3729 w 5810"/>
                <a:gd name="connsiteY54" fmla="*/ 1000 h 1085"/>
                <a:gd name="connsiteX55" fmla="*/ 3677 w 5810"/>
                <a:gd name="connsiteY55" fmla="*/ 1022 h 1085"/>
                <a:gd name="connsiteX56" fmla="*/ 3620 w 5810"/>
                <a:gd name="connsiteY56" fmla="*/ 1037 h 1085"/>
                <a:gd name="connsiteX57" fmla="*/ 3556 w 5810"/>
                <a:gd name="connsiteY57" fmla="*/ 1043 h 1085"/>
                <a:gd name="connsiteX58" fmla="*/ 3547 w 5810"/>
                <a:gd name="connsiteY58" fmla="*/ 1043 h 1085"/>
                <a:gd name="connsiteX59" fmla="*/ 3485 w 5810"/>
                <a:gd name="connsiteY59" fmla="*/ 1039 h 1085"/>
                <a:gd name="connsiteX60" fmla="*/ 3426 w 5810"/>
                <a:gd name="connsiteY60" fmla="*/ 1025 h 1085"/>
                <a:gd name="connsiteX61" fmla="*/ 3372 w 5810"/>
                <a:gd name="connsiteY61" fmla="*/ 1002 h 1085"/>
                <a:gd name="connsiteX62" fmla="*/ 3320 w 5810"/>
                <a:gd name="connsiteY62" fmla="*/ 973 h 1085"/>
                <a:gd name="connsiteX63" fmla="*/ 3273 w 5810"/>
                <a:gd name="connsiteY63" fmla="*/ 935 h 1085"/>
                <a:gd name="connsiteX64" fmla="*/ 3229 w 5810"/>
                <a:gd name="connsiteY64" fmla="*/ 894 h 1085"/>
                <a:gd name="connsiteX65" fmla="*/ 3186 w 5810"/>
                <a:gd name="connsiteY65" fmla="*/ 846 h 1085"/>
                <a:gd name="connsiteX66" fmla="*/ 3147 w 5810"/>
                <a:gd name="connsiteY66" fmla="*/ 796 h 1085"/>
                <a:gd name="connsiteX67" fmla="*/ 3108 w 5810"/>
                <a:gd name="connsiteY67" fmla="*/ 740 h 1085"/>
                <a:gd name="connsiteX68" fmla="*/ 3070 w 5810"/>
                <a:gd name="connsiteY68" fmla="*/ 684 h 1085"/>
                <a:gd name="connsiteX69" fmla="*/ 2965 w 5810"/>
                <a:gd name="connsiteY69" fmla="*/ 510 h 1085"/>
                <a:gd name="connsiteX70" fmla="*/ 2928 w 5810"/>
                <a:gd name="connsiteY70" fmla="*/ 452 h 1085"/>
                <a:gd name="connsiteX71" fmla="*/ 2891 w 5810"/>
                <a:gd name="connsiteY71" fmla="*/ 396 h 1085"/>
                <a:gd name="connsiteX72" fmla="*/ 2854 w 5810"/>
                <a:gd name="connsiteY72" fmla="*/ 342 h 1085"/>
                <a:gd name="connsiteX73" fmla="*/ 2814 w 5810"/>
                <a:gd name="connsiteY73" fmla="*/ 292 h 1085"/>
                <a:gd name="connsiteX74" fmla="*/ 2773 w 5810"/>
                <a:gd name="connsiteY74" fmla="*/ 247 h 1085"/>
                <a:gd name="connsiteX75" fmla="*/ 2732 w 5810"/>
                <a:gd name="connsiteY75" fmla="*/ 205 h 1085"/>
                <a:gd name="connsiteX76" fmla="*/ 2686 w 5810"/>
                <a:gd name="connsiteY76" fmla="*/ 168 h 1085"/>
                <a:gd name="connsiteX77" fmla="*/ 2639 w 5810"/>
                <a:gd name="connsiteY77" fmla="*/ 139 h 1085"/>
                <a:gd name="connsiteX78" fmla="*/ 2587 w 5810"/>
                <a:gd name="connsiteY78" fmla="*/ 116 h 1085"/>
                <a:gd name="connsiteX79" fmla="*/ 2532 w 5810"/>
                <a:gd name="connsiteY79" fmla="*/ 100 h 1085"/>
                <a:gd name="connsiteX80" fmla="*/ 2474 w 5810"/>
                <a:gd name="connsiteY80" fmla="*/ 91 h 1085"/>
                <a:gd name="connsiteX81" fmla="*/ 2410 w 5810"/>
                <a:gd name="connsiteY81" fmla="*/ 93 h 1085"/>
                <a:gd name="connsiteX82" fmla="*/ 2342 w 5810"/>
                <a:gd name="connsiteY82" fmla="*/ 104 h 1085"/>
                <a:gd name="connsiteX83" fmla="*/ 2280 w 5810"/>
                <a:gd name="connsiteY83" fmla="*/ 122 h 1085"/>
                <a:gd name="connsiteX84" fmla="*/ 2222 w 5810"/>
                <a:gd name="connsiteY84" fmla="*/ 147 h 1085"/>
                <a:gd name="connsiteX85" fmla="*/ 2168 w 5810"/>
                <a:gd name="connsiteY85" fmla="*/ 180 h 1085"/>
                <a:gd name="connsiteX86" fmla="*/ 2117 w 5810"/>
                <a:gd name="connsiteY86" fmla="*/ 218 h 1085"/>
                <a:gd name="connsiteX87" fmla="*/ 2071 w 5810"/>
                <a:gd name="connsiteY87" fmla="*/ 261 h 1085"/>
                <a:gd name="connsiteX88" fmla="*/ 2026 w 5810"/>
                <a:gd name="connsiteY88" fmla="*/ 307 h 1085"/>
                <a:gd name="connsiteX89" fmla="*/ 1984 w 5810"/>
                <a:gd name="connsiteY89" fmla="*/ 359 h 1085"/>
                <a:gd name="connsiteX90" fmla="*/ 1945 w 5810"/>
                <a:gd name="connsiteY90" fmla="*/ 413 h 1085"/>
                <a:gd name="connsiteX91" fmla="*/ 1908 w 5810"/>
                <a:gd name="connsiteY91" fmla="*/ 467 h 1085"/>
                <a:gd name="connsiteX92" fmla="*/ 1871 w 5810"/>
                <a:gd name="connsiteY92" fmla="*/ 523 h 1085"/>
                <a:gd name="connsiteX93" fmla="*/ 1834 w 5810"/>
                <a:gd name="connsiteY93" fmla="*/ 581 h 1085"/>
                <a:gd name="connsiteX94" fmla="*/ 1799 w 5810"/>
                <a:gd name="connsiteY94" fmla="*/ 637 h 1085"/>
                <a:gd name="connsiteX95" fmla="*/ 1724 w 5810"/>
                <a:gd name="connsiteY95" fmla="*/ 749 h 1085"/>
                <a:gd name="connsiteX96" fmla="*/ 1685 w 5810"/>
                <a:gd name="connsiteY96" fmla="*/ 801 h 1085"/>
                <a:gd name="connsiteX97" fmla="*/ 1644 w 5810"/>
                <a:gd name="connsiteY97" fmla="*/ 850 h 1085"/>
                <a:gd name="connsiteX98" fmla="*/ 1600 w 5810"/>
                <a:gd name="connsiteY98" fmla="*/ 896 h 1085"/>
                <a:gd name="connsiteX99" fmla="*/ 1553 w 5810"/>
                <a:gd name="connsiteY99" fmla="*/ 937 h 1085"/>
                <a:gd name="connsiteX100" fmla="*/ 1503 w 5810"/>
                <a:gd name="connsiteY100" fmla="*/ 973 h 1085"/>
                <a:gd name="connsiteX101" fmla="*/ 1450 w 5810"/>
                <a:gd name="connsiteY101" fmla="*/ 1002 h 1085"/>
                <a:gd name="connsiteX102" fmla="*/ 1394 w 5810"/>
                <a:gd name="connsiteY102" fmla="*/ 1025 h 1085"/>
                <a:gd name="connsiteX103" fmla="*/ 1330 w 5810"/>
                <a:gd name="connsiteY103" fmla="*/ 1037 h 1085"/>
                <a:gd name="connsiteX104" fmla="*/ 1264 w 5810"/>
                <a:gd name="connsiteY104" fmla="*/ 1043 h 1085"/>
                <a:gd name="connsiteX105" fmla="*/ 1258 w 5810"/>
                <a:gd name="connsiteY105" fmla="*/ 1043 h 1085"/>
                <a:gd name="connsiteX106" fmla="*/ 1190 w 5810"/>
                <a:gd name="connsiteY106" fmla="*/ 1039 h 1085"/>
                <a:gd name="connsiteX107" fmla="*/ 1128 w 5810"/>
                <a:gd name="connsiteY107" fmla="*/ 1027 h 1085"/>
                <a:gd name="connsiteX108" fmla="*/ 1070 w 5810"/>
                <a:gd name="connsiteY108" fmla="*/ 1008 h 1085"/>
                <a:gd name="connsiteX109" fmla="*/ 1018 w 5810"/>
                <a:gd name="connsiteY109" fmla="*/ 983 h 1085"/>
                <a:gd name="connsiteX110" fmla="*/ 971 w 5810"/>
                <a:gd name="connsiteY110" fmla="*/ 952 h 1085"/>
                <a:gd name="connsiteX111" fmla="*/ 925 w 5810"/>
                <a:gd name="connsiteY111" fmla="*/ 915 h 1085"/>
                <a:gd name="connsiteX112" fmla="*/ 884 w 5810"/>
                <a:gd name="connsiteY112" fmla="*/ 873 h 1085"/>
                <a:gd name="connsiteX113" fmla="*/ 847 w 5810"/>
                <a:gd name="connsiteY113" fmla="*/ 828 h 1085"/>
                <a:gd name="connsiteX114" fmla="*/ 810 w 5810"/>
                <a:gd name="connsiteY114" fmla="*/ 780 h 1085"/>
                <a:gd name="connsiteX115" fmla="*/ 777 w 5810"/>
                <a:gd name="connsiteY115" fmla="*/ 728 h 1085"/>
                <a:gd name="connsiteX116" fmla="*/ 742 w 5810"/>
                <a:gd name="connsiteY116" fmla="*/ 674 h 1085"/>
                <a:gd name="connsiteX117" fmla="*/ 711 w 5810"/>
                <a:gd name="connsiteY117" fmla="*/ 618 h 1085"/>
                <a:gd name="connsiteX118" fmla="*/ 678 w 5810"/>
                <a:gd name="connsiteY118" fmla="*/ 560 h 1085"/>
                <a:gd name="connsiteX119" fmla="*/ 616 w 5810"/>
                <a:gd name="connsiteY119" fmla="*/ 448 h 1085"/>
                <a:gd name="connsiteX120" fmla="*/ 547 w 5810"/>
                <a:gd name="connsiteY120" fmla="*/ 340 h 1085"/>
                <a:gd name="connsiteX121" fmla="*/ 504 w 5810"/>
                <a:gd name="connsiteY121" fmla="*/ 284 h 1085"/>
                <a:gd name="connsiteX122" fmla="*/ 457 w 5810"/>
                <a:gd name="connsiteY122" fmla="*/ 239 h 1085"/>
                <a:gd name="connsiteX123" fmla="*/ 409 w 5810"/>
                <a:gd name="connsiteY123" fmla="*/ 199 h 1085"/>
                <a:gd name="connsiteX124" fmla="*/ 358 w 5810"/>
                <a:gd name="connsiteY124" fmla="*/ 168 h 1085"/>
                <a:gd name="connsiteX125" fmla="*/ 308 w 5810"/>
                <a:gd name="connsiteY125" fmla="*/ 145 h 1085"/>
                <a:gd name="connsiteX126" fmla="*/ 256 w 5810"/>
                <a:gd name="connsiteY126" fmla="*/ 127 h 1085"/>
                <a:gd name="connsiteX127" fmla="*/ 209 w 5810"/>
                <a:gd name="connsiteY127" fmla="*/ 112 h 1085"/>
                <a:gd name="connsiteX128" fmla="*/ 163 w 5810"/>
                <a:gd name="connsiteY128" fmla="*/ 104 h 1085"/>
                <a:gd name="connsiteX129" fmla="*/ 122 w 5810"/>
                <a:gd name="connsiteY129" fmla="*/ 100 h 1085"/>
                <a:gd name="connsiteX130" fmla="*/ 85 w 5810"/>
                <a:gd name="connsiteY130" fmla="*/ 95 h 1085"/>
                <a:gd name="connsiteX131" fmla="*/ 31 w 5810"/>
                <a:gd name="connsiteY131" fmla="*/ 95 h 1085"/>
                <a:gd name="connsiteX132" fmla="*/ 17 w 5810"/>
                <a:gd name="connsiteY132" fmla="*/ 98 h 1085"/>
                <a:gd name="connsiteX133" fmla="*/ 11 w 5810"/>
                <a:gd name="connsiteY133" fmla="*/ 98 h 1085"/>
                <a:gd name="connsiteX134" fmla="*/ 0 w 5810"/>
                <a:gd name="connsiteY134" fmla="*/ 13 h 1085"/>
                <a:gd name="connsiteX135" fmla="*/ 9 w 5810"/>
                <a:gd name="connsiteY135" fmla="*/ 13 h 1085"/>
                <a:gd name="connsiteX136" fmla="*/ 29 w 5810"/>
                <a:gd name="connsiteY136" fmla="*/ 10 h 1085"/>
                <a:gd name="connsiteX137" fmla="*/ 91 w 5810"/>
                <a:gd name="connsiteY137" fmla="*/ 10 h 1085"/>
                <a:gd name="connsiteX138" fmla="*/ 135 w 5810"/>
                <a:gd name="connsiteY138" fmla="*/ 13 h 1085"/>
                <a:gd name="connsiteX139" fmla="*/ 182 w 5810"/>
                <a:gd name="connsiteY139" fmla="*/ 19 h 1085"/>
                <a:gd name="connsiteX140" fmla="*/ 234 w 5810"/>
                <a:gd name="connsiteY140" fmla="*/ 29 h 1085"/>
                <a:gd name="connsiteX141" fmla="*/ 287 w 5810"/>
                <a:gd name="connsiteY141" fmla="*/ 46 h 1085"/>
                <a:gd name="connsiteX142" fmla="*/ 345 w 5810"/>
                <a:gd name="connsiteY142" fmla="*/ 66 h 1085"/>
                <a:gd name="connsiteX143" fmla="*/ 403 w 5810"/>
                <a:gd name="connsiteY143" fmla="*/ 93 h 1085"/>
                <a:gd name="connsiteX144" fmla="*/ 459 w 5810"/>
                <a:gd name="connsiteY144" fmla="*/ 131 h 1085"/>
                <a:gd name="connsiteX145" fmla="*/ 514 w 5810"/>
                <a:gd name="connsiteY145" fmla="*/ 174 h 1085"/>
                <a:gd name="connsiteX146" fmla="*/ 568 w 5810"/>
                <a:gd name="connsiteY146" fmla="*/ 228 h 1085"/>
                <a:gd name="connsiteX147" fmla="*/ 618 w 5810"/>
                <a:gd name="connsiteY147" fmla="*/ 292 h 1085"/>
                <a:gd name="connsiteX148" fmla="*/ 667 w 5810"/>
                <a:gd name="connsiteY148" fmla="*/ 367 h 1085"/>
                <a:gd name="connsiteX149" fmla="*/ 754 w 5810"/>
                <a:gd name="connsiteY149" fmla="*/ 516 h 1085"/>
                <a:gd name="connsiteX150" fmla="*/ 787 w 5810"/>
                <a:gd name="connsiteY150" fmla="*/ 575 h 1085"/>
                <a:gd name="connsiteX151" fmla="*/ 820 w 5810"/>
                <a:gd name="connsiteY151" fmla="*/ 631 h 1085"/>
                <a:gd name="connsiteX152" fmla="*/ 853 w 5810"/>
                <a:gd name="connsiteY152" fmla="*/ 684 h 1085"/>
                <a:gd name="connsiteX153" fmla="*/ 886 w 5810"/>
                <a:gd name="connsiteY153" fmla="*/ 736 h 1085"/>
                <a:gd name="connsiteX154" fmla="*/ 921 w 5810"/>
                <a:gd name="connsiteY154" fmla="*/ 782 h 1085"/>
                <a:gd name="connsiteX155" fmla="*/ 958 w 5810"/>
                <a:gd name="connsiteY155" fmla="*/ 825 h 1085"/>
                <a:gd name="connsiteX156" fmla="*/ 1000 w 5810"/>
                <a:gd name="connsiteY156" fmla="*/ 863 h 1085"/>
                <a:gd name="connsiteX157" fmla="*/ 1043 w 5810"/>
                <a:gd name="connsiteY157" fmla="*/ 894 h 1085"/>
                <a:gd name="connsiteX158" fmla="*/ 1090 w 5810"/>
                <a:gd name="connsiteY158" fmla="*/ 921 h 1085"/>
                <a:gd name="connsiteX159" fmla="*/ 1140 w 5810"/>
                <a:gd name="connsiteY159" fmla="*/ 939 h 1085"/>
                <a:gd name="connsiteX160" fmla="*/ 1196 w 5810"/>
                <a:gd name="connsiteY160" fmla="*/ 952 h 1085"/>
                <a:gd name="connsiteX161" fmla="*/ 1258 w 5810"/>
                <a:gd name="connsiteY161" fmla="*/ 956 h 1085"/>
                <a:gd name="connsiteX162" fmla="*/ 1264 w 5810"/>
                <a:gd name="connsiteY162" fmla="*/ 956 h 1085"/>
                <a:gd name="connsiteX163" fmla="*/ 1324 w 5810"/>
                <a:gd name="connsiteY163" fmla="*/ 950 h 1085"/>
                <a:gd name="connsiteX164" fmla="*/ 1380 w 5810"/>
                <a:gd name="connsiteY164" fmla="*/ 935 h 1085"/>
                <a:gd name="connsiteX165" fmla="*/ 1433 w 5810"/>
                <a:gd name="connsiteY165" fmla="*/ 913 h 1085"/>
                <a:gd name="connsiteX166" fmla="*/ 1481 w 5810"/>
                <a:gd name="connsiteY166" fmla="*/ 884 h 1085"/>
                <a:gd name="connsiteX167" fmla="*/ 1526 w 5810"/>
                <a:gd name="connsiteY167" fmla="*/ 846 h 1085"/>
                <a:gd name="connsiteX168" fmla="*/ 1569 w 5810"/>
                <a:gd name="connsiteY168" fmla="*/ 803 h 1085"/>
                <a:gd name="connsiteX169" fmla="*/ 1609 w 5810"/>
                <a:gd name="connsiteY169" fmla="*/ 755 h 1085"/>
                <a:gd name="connsiteX170" fmla="*/ 1648 w 5810"/>
                <a:gd name="connsiteY170" fmla="*/ 703 h 1085"/>
                <a:gd name="connsiteX171" fmla="*/ 1687 w 5810"/>
                <a:gd name="connsiteY171" fmla="*/ 649 h 1085"/>
                <a:gd name="connsiteX172" fmla="*/ 1799 w 5810"/>
                <a:gd name="connsiteY172" fmla="*/ 475 h 1085"/>
                <a:gd name="connsiteX173" fmla="*/ 1838 w 5810"/>
                <a:gd name="connsiteY173" fmla="*/ 415 h 1085"/>
                <a:gd name="connsiteX174" fmla="*/ 1879 w 5810"/>
                <a:gd name="connsiteY174" fmla="*/ 357 h 1085"/>
                <a:gd name="connsiteX175" fmla="*/ 1923 w 5810"/>
                <a:gd name="connsiteY175" fmla="*/ 299 h 1085"/>
                <a:gd name="connsiteX176" fmla="*/ 1968 w 5810"/>
                <a:gd name="connsiteY176" fmla="*/ 245 h 1085"/>
                <a:gd name="connsiteX177" fmla="*/ 2015 w 5810"/>
                <a:gd name="connsiteY177" fmla="*/ 193 h 1085"/>
                <a:gd name="connsiteX178" fmla="*/ 2069 w 5810"/>
                <a:gd name="connsiteY178" fmla="*/ 145 h 1085"/>
                <a:gd name="connsiteX179" fmla="*/ 2125 w 5810"/>
                <a:gd name="connsiteY179" fmla="*/ 104 h 1085"/>
                <a:gd name="connsiteX180" fmla="*/ 2187 w 5810"/>
                <a:gd name="connsiteY180" fmla="*/ 69 h 1085"/>
                <a:gd name="connsiteX181" fmla="*/ 2253 w 5810"/>
                <a:gd name="connsiteY181" fmla="*/ 39 h 1085"/>
                <a:gd name="connsiteX182" fmla="*/ 2325 w 5810"/>
                <a:gd name="connsiteY182" fmla="*/ 19 h 1085"/>
                <a:gd name="connsiteX183" fmla="*/ 2404 w 5810"/>
                <a:gd name="connsiteY183" fmla="*/ 6 h 1085"/>
                <a:gd name="connsiteX184" fmla="*/ 2474 w 5810"/>
                <a:gd name="connsiteY184" fmla="*/ 4 h 1085"/>
                <a:gd name="connsiteX185" fmla="*/ 2540 w 5810"/>
                <a:gd name="connsiteY185" fmla="*/ 13 h 1085"/>
                <a:gd name="connsiteX186" fmla="*/ 2600 w 5810"/>
                <a:gd name="connsiteY186" fmla="*/ 27 h 1085"/>
                <a:gd name="connsiteX187" fmla="*/ 2658 w 5810"/>
                <a:gd name="connsiteY187" fmla="*/ 50 h 1085"/>
                <a:gd name="connsiteX188" fmla="*/ 2711 w 5810"/>
                <a:gd name="connsiteY188" fmla="*/ 81 h 1085"/>
                <a:gd name="connsiteX189" fmla="*/ 2761 w 5810"/>
                <a:gd name="connsiteY189" fmla="*/ 116 h 1085"/>
                <a:gd name="connsiteX190" fmla="*/ 2806 w 5810"/>
                <a:gd name="connsiteY190" fmla="*/ 158 h 1085"/>
                <a:gd name="connsiteX191" fmla="*/ 2852 w 5810"/>
                <a:gd name="connsiteY191" fmla="*/ 203 h 1085"/>
                <a:gd name="connsiteX192" fmla="*/ 2893 w 5810"/>
                <a:gd name="connsiteY192" fmla="*/ 251 h 1085"/>
                <a:gd name="connsiteX193" fmla="*/ 2932 w 5810"/>
                <a:gd name="connsiteY193" fmla="*/ 303 h 1085"/>
                <a:gd name="connsiteX194" fmla="*/ 2969 w 5810"/>
                <a:gd name="connsiteY194" fmla="*/ 357 h 1085"/>
                <a:gd name="connsiteX195" fmla="*/ 3004 w 5810"/>
                <a:gd name="connsiteY195" fmla="*/ 413 h 1085"/>
                <a:gd name="connsiteX196" fmla="*/ 3039 w 5810"/>
                <a:gd name="connsiteY196" fmla="*/ 467 h 1085"/>
                <a:gd name="connsiteX197" fmla="*/ 3073 w 5810"/>
                <a:gd name="connsiteY197" fmla="*/ 523 h 1085"/>
                <a:gd name="connsiteX198" fmla="*/ 3110 w 5810"/>
                <a:gd name="connsiteY198" fmla="*/ 585 h 1085"/>
                <a:gd name="connsiteX199" fmla="*/ 3147 w 5810"/>
                <a:gd name="connsiteY199" fmla="*/ 643 h 1085"/>
                <a:gd name="connsiteX200" fmla="*/ 3186 w 5810"/>
                <a:gd name="connsiteY200" fmla="*/ 701 h 1085"/>
                <a:gd name="connsiteX201" fmla="*/ 3223 w 5810"/>
                <a:gd name="connsiteY201" fmla="*/ 755 h 1085"/>
                <a:gd name="connsiteX202" fmla="*/ 3265 w 5810"/>
                <a:gd name="connsiteY202" fmla="*/ 805 h 1085"/>
                <a:gd name="connsiteX203" fmla="*/ 3306 w 5810"/>
                <a:gd name="connsiteY203" fmla="*/ 848 h 1085"/>
                <a:gd name="connsiteX204" fmla="*/ 3349 w 5810"/>
                <a:gd name="connsiteY204" fmla="*/ 886 h 1085"/>
                <a:gd name="connsiteX205" fmla="*/ 3395 w 5810"/>
                <a:gd name="connsiteY205" fmla="*/ 917 h 1085"/>
                <a:gd name="connsiteX206" fmla="*/ 3444 w 5810"/>
                <a:gd name="connsiteY206" fmla="*/ 939 h 1085"/>
                <a:gd name="connsiteX207" fmla="*/ 3498 w 5810"/>
                <a:gd name="connsiteY207" fmla="*/ 952 h 1085"/>
                <a:gd name="connsiteX208" fmla="*/ 3554 w 5810"/>
                <a:gd name="connsiteY208" fmla="*/ 956 h 1085"/>
                <a:gd name="connsiteX209" fmla="*/ 3609 w 5810"/>
                <a:gd name="connsiteY209" fmla="*/ 950 h 1085"/>
                <a:gd name="connsiteX210" fmla="*/ 3659 w 5810"/>
                <a:gd name="connsiteY210" fmla="*/ 935 h 1085"/>
                <a:gd name="connsiteX211" fmla="*/ 3706 w 5810"/>
                <a:gd name="connsiteY211" fmla="*/ 915 h 1085"/>
                <a:gd name="connsiteX212" fmla="*/ 3750 w 5810"/>
                <a:gd name="connsiteY212" fmla="*/ 884 h 1085"/>
                <a:gd name="connsiteX213" fmla="*/ 3789 w 5810"/>
                <a:gd name="connsiteY213" fmla="*/ 848 h 1085"/>
                <a:gd name="connsiteX214" fmla="*/ 3826 w 5810"/>
                <a:gd name="connsiteY214" fmla="*/ 807 h 1085"/>
                <a:gd name="connsiteX215" fmla="*/ 3861 w 5810"/>
                <a:gd name="connsiteY215" fmla="*/ 759 h 1085"/>
                <a:gd name="connsiteX216" fmla="*/ 3894 w 5810"/>
                <a:gd name="connsiteY216" fmla="*/ 709 h 1085"/>
                <a:gd name="connsiteX217" fmla="*/ 3927 w 5810"/>
                <a:gd name="connsiteY217" fmla="*/ 655 h 1085"/>
                <a:gd name="connsiteX218" fmla="*/ 3960 w 5810"/>
                <a:gd name="connsiteY218" fmla="*/ 597 h 1085"/>
                <a:gd name="connsiteX219" fmla="*/ 3993 w 5810"/>
                <a:gd name="connsiteY219" fmla="*/ 537 h 1085"/>
                <a:gd name="connsiteX220" fmla="*/ 4022 w 5810"/>
                <a:gd name="connsiteY220" fmla="*/ 483 h 1085"/>
                <a:gd name="connsiteX221" fmla="*/ 4084 w 5810"/>
                <a:gd name="connsiteY221" fmla="*/ 375 h 1085"/>
                <a:gd name="connsiteX222" fmla="*/ 4154 w 5810"/>
                <a:gd name="connsiteY222" fmla="*/ 272 h 1085"/>
                <a:gd name="connsiteX223" fmla="*/ 4192 w 5810"/>
                <a:gd name="connsiteY223" fmla="*/ 224 h 1085"/>
                <a:gd name="connsiteX224" fmla="*/ 4233 w 5810"/>
                <a:gd name="connsiteY224" fmla="*/ 178 h 1085"/>
                <a:gd name="connsiteX225" fmla="*/ 4276 w 5810"/>
                <a:gd name="connsiteY225" fmla="*/ 137 h 1085"/>
                <a:gd name="connsiteX226" fmla="*/ 4324 w 5810"/>
                <a:gd name="connsiteY226" fmla="*/ 100 h 1085"/>
                <a:gd name="connsiteX227" fmla="*/ 4375 w 5810"/>
                <a:gd name="connsiteY227" fmla="*/ 66 h 1085"/>
                <a:gd name="connsiteX228" fmla="*/ 4433 w 5810"/>
                <a:gd name="connsiteY228" fmla="*/ 39 h 1085"/>
                <a:gd name="connsiteX229" fmla="*/ 4493 w 5810"/>
                <a:gd name="connsiteY229" fmla="*/ 19 h 1085"/>
                <a:gd name="connsiteX230" fmla="*/ 4559 w 5810"/>
                <a:gd name="connsiteY230" fmla="*/ 6 h 1085"/>
                <a:gd name="connsiteX231" fmla="*/ 4631 w 5810"/>
                <a:gd name="connsiteY231"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711 w 5810"/>
                <a:gd name="connsiteY14" fmla="*/ 973 h 1085"/>
                <a:gd name="connsiteX15" fmla="*/ 5742 w 5810"/>
                <a:gd name="connsiteY15" fmla="*/ 981 h 1085"/>
                <a:gd name="connsiteX16" fmla="*/ 5767 w 5810"/>
                <a:gd name="connsiteY16" fmla="*/ 983 h 1085"/>
                <a:gd name="connsiteX17" fmla="*/ 5785 w 5810"/>
                <a:gd name="connsiteY17" fmla="*/ 985 h 1085"/>
                <a:gd name="connsiteX18" fmla="*/ 5802 w 5810"/>
                <a:gd name="connsiteY18" fmla="*/ 985 h 1085"/>
                <a:gd name="connsiteX19" fmla="*/ 5810 w 5810"/>
                <a:gd name="connsiteY19" fmla="*/ 1072 h 1085"/>
                <a:gd name="connsiteX20" fmla="*/ 5717 w 5810"/>
                <a:gd name="connsiteY20" fmla="*/ 1064 h 1085"/>
                <a:gd name="connsiteX21" fmla="*/ 5639 w 5810"/>
                <a:gd name="connsiteY21" fmla="*/ 1043 h 1085"/>
                <a:gd name="connsiteX22" fmla="*/ 5546 w 5810"/>
                <a:gd name="connsiteY22" fmla="*/ 1002 h 1085"/>
                <a:gd name="connsiteX23" fmla="*/ 5496 w 5810"/>
                <a:gd name="connsiteY23" fmla="*/ 971 h 1085"/>
                <a:gd name="connsiteX24" fmla="*/ 5042 w 5810"/>
                <a:gd name="connsiteY24" fmla="*/ 336 h 1085"/>
                <a:gd name="connsiteX25" fmla="*/ 4993 w 5810"/>
                <a:gd name="connsiteY25" fmla="*/ 276 h 1085"/>
                <a:gd name="connsiteX26" fmla="*/ 4945 w 5810"/>
                <a:gd name="connsiteY26" fmla="*/ 228 h 1085"/>
                <a:gd name="connsiteX27" fmla="*/ 4900 w 5810"/>
                <a:gd name="connsiteY27" fmla="*/ 189 h 1085"/>
                <a:gd name="connsiteX28" fmla="*/ 4858 w 5810"/>
                <a:gd name="connsiteY28" fmla="*/ 158 h 1085"/>
                <a:gd name="connsiteX29" fmla="*/ 4819 w 5810"/>
                <a:gd name="connsiteY29" fmla="*/ 135 h 1085"/>
                <a:gd name="connsiteX30" fmla="*/ 4770 w 5810"/>
                <a:gd name="connsiteY30" fmla="*/ 112 h 1085"/>
                <a:gd name="connsiteX31" fmla="*/ 4726 w 5810"/>
                <a:gd name="connsiteY31" fmla="*/ 98 h 1085"/>
                <a:gd name="connsiteX32" fmla="*/ 4691 w 5810"/>
                <a:gd name="connsiteY32" fmla="*/ 89 h 1085"/>
                <a:gd name="connsiteX33" fmla="*/ 4662 w 5810"/>
                <a:gd name="connsiteY33" fmla="*/ 87 h 1085"/>
                <a:gd name="connsiteX34" fmla="*/ 4635 w 5810"/>
                <a:gd name="connsiteY34" fmla="*/ 87 h 1085"/>
                <a:gd name="connsiteX35" fmla="*/ 4569 w 5810"/>
                <a:gd name="connsiteY35" fmla="*/ 93 h 1085"/>
                <a:gd name="connsiteX36" fmla="*/ 4507 w 5810"/>
                <a:gd name="connsiteY36" fmla="*/ 106 h 1085"/>
                <a:gd name="connsiteX37" fmla="*/ 4452 w 5810"/>
                <a:gd name="connsiteY37" fmla="*/ 127 h 1085"/>
                <a:gd name="connsiteX38" fmla="*/ 4400 w 5810"/>
                <a:gd name="connsiteY38" fmla="*/ 154 h 1085"/>
                <a:gd name="connsiteX39" fmla="*/ 4353 w 5810"/>
                <a:gd name="connsiteY39" fmla="*/ 187 h 1085"/>
                <a:gd name="connsiteX40" fmla="*/ 4309 w 5810"/>
                <a:gd name="connsiteY40" fmla="*/ 224 h 1085"/>
                <a:gd name="connsiteX41" fmla="*/ 4270 w 5810"/>
                <a:gd name="connsiteY41" fmla="*/ 268 h 1085"/>
                <a:gd name="connsiteX42" fmla="*/ 4231 w 5810"/>
                <a:gd name="connsiteY42" fmla="*/ 313 h 1085"/>
                <a:gd name="connsiteX43" fmla="*/ 4196 w 5810"/>
                <a:gd name="connsiteY43" fmla="*/ 363 h 1085"/>
                <a:gd name="connsiteX44" fmla="*/ 4163 w 5810"/>
                <a:gd name="connsiteY44" fmla="*/ 415 h 1085"/>
                <a:gd name="connsiteX45" fmla="*/ 4101 w 5810"/>
                <a:gd name="connsiteY45" fmla="*/ 523 h 1085"/>
                <a:gd name="connsiteX46" fmla="*/ 4008 w 5810"/>
                <a:gd name="connsiteY46" fmla="*/ 691 h 1085"/>
                <a:gd name="connsiteX47" fmla="*/ 3975 w 5810"/>
                <a:gd name="connsiteY47" fmla="*/ 747 h 1085"/>
                <a:gd name="connsiteX48" fmla="*/ 3940 w 5810"/>
                <a:gd name="connsiteY48" fmla="*/ 798 h 1085"/>
                <a:gd name="connsiteX49" fmla="*/ 3905 w 5810"/>
                <a:gd name="connsiteY49" fmla="*/ 848 h 1085"/>
                <a:gd name="connsiteX50" fmla="*/ 3865 w 5810"/>
                <a:gd name="connsiteY50" fmla="*/ 894 h 1085"/>
                <a:gd name="connsiteX51" fmla="*/ 3824 w 5810"/>
                <a:gd name="connsiteY51" fmla="*/ 935 h 1085"/>
                <a:gd name="connsiteX52" fmla="*/ 3779 w 5810"/>
                <a:gd name="connsiteY52" fmla="*/ 971 h 1085"/>
                <a:gd name="connsiteX53" fmla="*/ 3729 w 5810"/>
                <a:gd name="connsiteY53" fmla="*/ 1000 h 1085"/>
                <a:gd name="connsiteX54" fmla="*/ 3677 w 5810"/>
                <a:gd name="connsiteY54" fmla="*/ 1022 h 1085"/>
                <a:gd name="connsiteX55" fmla="*/ 3620 w 5810"/>
                <a:gd name="connsiteY55" fmla="*/ 1037 h 1085"/>
                <a:gd name="connsiteX56" fmla="*/ 3556 w 5810"/>
                <a:gd name="connsiteY56" fmla="*/ 1043 h 1085"/>
                <a:gd name="connsiteX57" fmla="*/ 3547 w 5810"/>
                <a:gd name="connsiteY57" fmla="*/ 1043 h 1085"/>
                <a:gd name="connsiteX58" fmla="*/ 3485 w 5810"/>
                <a:gd name="connsiteY58" fmla="*/ 1039 h 1085"/>
                <a:gd name="connsiteX59" fmla="*/ 3426 w 5810"/>
                <a:gd name="connsiteY59" fmla="*/ 1025 h 1085"/>
                <a:gd name="connsiteX60" fmla="*/ 3372 w 5810"/>
                <a:gd name="connsiteY60" fmla="*/ 1002 h 1085"/>
                <a:gd name="connsiteX61" fmla="*/ 3320 w 5810"/>
                <a:gd name="connsiteY61" fmla="*/ 973 h 1085"/>
                <a:gd name="connsiteX62" fmla="*/ 3273 w 5810"/>
                <a:gd name="connsiteY62" fmla="*/ 935 h 1085"/>
                <a:gd name="connsiteX63" fmla="*/ 3229 w 5810"/>
                <a:gd name="connsiteY63" fmla="*/ 894 h 1085"/>
                <a:gd name="connsiteX64" fmla="*/ 3186 w 5810"/>
                <a:gd name="connsiteY64" fmla="*/ 846 h 1085"/>
                <a:gd name="connsiteX65" fmla="*/ 3147 w 5810"/>
                <a:gd name="connsiteY65" fmla="*/ 796 h 1085"/>
                <a:gd name="connsiteX66" fmla="*/ 3108 w 5810"/>
                <a:gd name="connsiteY66" fmla="*/ 740 h 1085"/>
                <a:gd name="connsiteX67" fmla="*/ 3070 w 5810"/>
                <a:gd name="connsiteY67" fmla="*/ 684 h 1085"/>
                <a:gd name="connsiteX68" fmla="*/ 2965 w 5810"/>
                <a:gd name="connsiteY68" fmla="*/ 510 h 1085"/>
                <a:gd name="connsiteX69" fmla="*/ 2928 w 5810"/>
                <a:gd name="connsiteY69" fmla="*/ 452 h 1085"/>
                <a:gd name="connsiteX70" fmla="*/ 2891 w 5810"/>
                <a:gd name="connsiteY70" fmla="*/ 396 h 1085"/>
                <a:gd name="connsiteX71" fmla="*/ 2854 w 5810"/>
                <a:gd name="connsiteY71" fmla="*/ 342 h 1085"/>
                <a:gd name="connsiteX72" fmla="*/ 2814 w 5810"/>
                <a:gd name="connsiteY72" fmla="*/ 292 h 1085"/>
                <a:gd name="connsiteX73" fmla="*/ 2773 w 5810"/>
                <a:gd name="connsiteY73" fmla="*/ 247 h 1085"/>
                <a:gd name="connsiteX74" fmla="*/ 2732 w 5810"/>
                <a:gd name="connsiteY74" fmla="*/ 205 h 1085"/>
                <a:gd name="connsiteX75" fmla="*/ 2686 w 5810"/>
                <a:gd name="connsiteY75" fmla="*/ 168 h 1085"/>
                <a:gd name="connsiteX76" fmla="*/ 2639 w 5810"/>
                <a:gd name="connsiteY76" fmla="*/ 139 h 1085"/>
                <a:gd name="connsiteX77" fmla="*/ 2587 w 5810"/>
                <a:gd name="connsiteY77" fmla="*/ 116 h 1085"/>
                <a:gd name="connsiteX78" fmla="*/ 2532 w 5810"/>
                <a:gd name="connsiteY78" fmla="*/ 100 h 1085"/>
                <a:gd name="connsiteX79" fmla="*/ 2474 w 5810"/>
                <a:gd name="connsiteY79" fmla="*/ 91 h 1085"/>
                <a:gd name="connsiteX80" fmla="*/ 2410 w 5810"/>
                <a:gd name="connsiteY80" fmla="*/ 93 h 1085"/>
                <a:gd name="connsiteX81" fmla="*/ 2342 w 5810"/>
                <a:gd name="connsiteY81" fmla="*/ 104 h 1085"/>
                <a:gd name="connsiteX82" fmla="*/ 2280 w 5810"/>
                <a:gd name="connsiteY82" fmla="*/ 122 h 1085"/>
                <a:gd name="connsiteX83" fmla="*/ 2222 w 5810"/>
                <a:gd name="connsiteY83" fmla="*/ 147 h 1085"/>
                <a:gd name="connsiteX84" fmla="*/ 2168 w 5810"/>
                <a:gd name="connsiteY84" fmla="*/ 180 h 1085"/>
                <a:gd name="connsiteX85" fmla="*/ 2117 w 5810"/>
                <a:gd name="connsiteY85" fmla="*/ 218 h 1085"/>
                <a:gd name="connsiteX86" fmla="*/ 2071 w 5810"/>
                <a:gd name="connsiteY86" fmla="*/ 261 h 1085"/>
                <a:gd name="connsiteX87" fmla="*/ 2026 w 5810"/>
                <a:gd name="connsiteY87" fmla="*/ 307 h 1085"/>
                <a:gd name="connsiteX88" fmla="*/ 1984 w 5810"/>
                <a:gd name="connsiteY88" fmla="*/ 359 h 1085"/>
                <a:gd name="connsiteX89" fmla="*/ 1945 w 5810"/>
                <a:gd name="connsiteY89" fmla="*/ 413 h 1085"/>
                <a:gd name="connsiteX90" fmla="*/ 1908 w 5810"/>
                <a:gd name="connsiteY90" fmla="*/ 467 h 1085"/>
                <a:gd name="connsiteX91" fmla="*/ 1871 w 5810"/>
                <a:gd name="connsiteY91" fmla="*/ 523 h 1085"/>
                <a:gd name="connsiteX92" fmla="*/ 1834 w 5810"/>
                <a:gd name="connsiteY92" fmla="*/ 581 h 1085"/>
                <a:gd name="connsiteX93" fmla="*/ 1799 w 5810"/>
                <a:gd name="connsiteY93" fmla="*/ 637 h 1085"/>
                <a:gd name="connsiteX94" fmla="*/ 1724 w 5810"/>
                <a:gd name="connsiteY94" fmla="*/ 749 h 1085"/>
                <a:gd name="connsiteX95" fmla="*/ 1685 w 5810"/>
                <a:gd name="connsiteY95" fmla="*/ 801 h 1085"/>
                <a:gd name="connsiteX96" fmla="*/ 1644 w 5810"/>
                <a:gd name="connsiteY96" fmla="*/ 850 h 1085"/>
                <a:gd name="connsiteX97" fmla="*/ 1600 w 5810"/>
                <a:gd name="connsiteY97" fmla="*/ 896 h 1085"/>
                <a:gd name="connsiteX98" fmla="*/ 1553 w 5810"/>
                <a:gd name="connsiteY98" fmla="*/ 937 h 1085"/>
                <a:gd name="connsiteX99" fmla="*/ 1503 w 5810"/>
                <a:gd name="connsiteY99" fmla="*/ 973 h 1085"/>
                <a:gd name="connsiteX100" fmla="*/ 1450 w 5810"/>
                <a:gd name="connsiteY100" fmla="*/ 1002 h 1085"/>
                <a:gd name="connsiteX101" fmla="*/ 1394 w 5810"/>
                <a:gd name="connsiteY101" fmla="*/ 1025 h 1085"/>
                <a:gd name="connsiteX102" fmla="*/ 1330 w 5810"/>
                <a:gd name="connsiteY102" fmla="*/ 1037 h 1085"/>
                <a:gd name="connsiteX103" fmla="*/ 1264 w 5810"/>
                <a:gd name="connsiteY103" fmla="*/ 1043 h 1085"/>
                <a:gd name="connsiteX104" fmla="*/ 1258 w 5810"/>
                <a:gd name="connsiteY104" fmla="*/ 1043 h 1085"/>
                <a:gd name="connsiteX105" fmla="*/ 1190 w 5810"/>
                <a:gd name="connsiteY105" fmla="*/ 1039 h 1085"/>
                <a:gd name="connsiteX106" fmla="*/ 1128 w 5810"/>
                <a:gd name="connsiteY106" fmla="*/ 1027 h 1085"/>
                <a:gd name="connsiteX107" fmla="*/ 1070 w 5810"/>
                <a:gd name="connsiteY107" fmla="*/ 1008 h 1085"/>
                <a:gd name="connsiteX108" fmla="*/ 1018 w 5810"/>
                <a:gd name="connsiteY108" fmla="*/ 983 h 1085"/>
                <a:gd name="connsiteX109" fmla="*/ 971 w 5810"/>
                <a:gd name="connsiteY109" fmla="*/ 952 h 1085"/>
                <a:gd name="connsiteX110" fmla="*/ 925 w 5810"/>
                <a:gd name="connsiteY110" fmla="*/ 915 h 1085"/>
                <a:gd name="connsiteX111" fmla="*/ 884 w 5810"/>
                <a:gd name="connsiteY111" fmla="*/ 873 h 1085"/>
                <a:gd name="connsiteX112" fmla="*/ 847 w 5810"/>
                <a:gd name="connsiteY112" fmla="*/ 828 h 1085"/>
                <a:gd name="connsiteX113" fmla="*/ 810 w 5810"/>
                <a:gd name="connsiteY113" fmla="*/ 780 h 1085"/>
                <a:gd name="connsiteX114" fmla="*/ 777 w 5810"/>
                <a:gd name="connsiteY114" fmla="*/ 728 h 1085"/>
                <a:gd name="connsiteX115" fmla="*/ 742 w 5810"/>
                <a:gd name="connsiteY115" fmla="*/ 674 h 1085"/>
                <a:gd name="connsiteX116" fmla="*/ 711 w 5810"/>
                <a:gd name="connsiteY116" fmla="*/ 618 h 1085"/>
                <a:gd name="connsiteX117" fmla="*/ 678 w 5810"/>
                <a:gd name="connsiteY117" fmla="*/ 560 h 1085"/>
                <a:gd name="connsiteX118" fmla="*/ 616 w 5810"/>
                <a:gd name="connsiteY118" fmla="*/ 448 h 1085"/>
                <a:gd name="connsiteX119" fmla="*/ 547 w 5810"/>
                <a:gd name="connsiteY119" fmla="*/ 340 h 1085"/>
                <a:gd name="connsiteX120" fmla="*/ 504 w 5810"/>
                <a:gd name="connsiteY120" fmla="*/ 284 h 1085"/>
                <a:gd name="connsiteX121" fmla="*/ 457 w 5810"/>
                <a:gd name="connsiteY121" fmla="*/ 239 h 1085"/>
                <a:gd name="connsiteX122" fmla="*/ 409 w 5810"/>
                <a:gd name="connsiteY122" fmla="*/ 199 h 1085"/>
                <a:gd name="connsiteX123" fmla="*/ 358 w 5810"/>
                <a:gd name="connsiteY123" fmla="*/ 168 h 1085"/>
                <a:gd name="connsiteX124" fmla="*/ 308 w 5810"/>
                <a:gd name="connsiteY124" fmla="*/ 145 h 1085"/>
                <a:gd name="connsiteX125" fmla="*/ 256 w 5810"/>
                <a:gd name="connsiteY125" fmla="*/ 127 h 1085"/>
                <a:gd name="connsiteX126" fmla="*/ 209 w 5810"/>
                <a:gd name="connsiteY126" fmla="*/ 112 h 1085"/>
                <a:gd name="connsiteX127" fmla="*/ 163 w 5810"/>
                <a:gd name="connsiteY127" fmla="*/ 104 h 1085"/>
                <a:gd name="connsiteX128" fmla="*/ 122 w 5810"/>
                <a:gd name="connsiteY128" fmla="*/ 100 h 1085"/>
                <a:gd name="connsiteX129" fmla="*/ 85 w 5810"/>
                <a:gd name="connsiteY129" fmla="*/ 95 h 1085"/>
                <a:gd name="connsiteX130" fmla="*/ 31 w 5810"/>
                <a:gd name="connsiteY130" fmla="*/ 95 h 1085"/>
                <a:gd name="connsiteX131" fmla="*/ 17 w 5810"/>
                <a:gd name="connsiteY131" fmla="*/ 98 h 1085"/>
                <a:gd name="connsiteX132" fmla="*/ 11 w 5810"/>
                <a:gd name="connsiteY132" fmla="*/ 98 h 1085"/>
                <a:gd name="connsiteX133" fmla="*/ 0 w 5810"/>
                <a:gd name="connsiteY133" fmla="*/ 13 h 1085"/>
                <a:gd name="connsiteX134" fmla="*/ 9 w 5810"/>
                <a:gd name="connsiteY134" fmla="*/ 13 h 1085"/>
                <a:gd name="connsiteX135" fmla="*/ 29 w 5810"/>
                <a:gd name="connsiteY135" fmla="*/ 10 h 1085"/>
                <a:gd name="connsiteX136" fmla="*/ 91 w 5810"/>
                <a:gd name="connsiteY136" fmla="*/ 10 h 1085"/>
                <a:gd name="connsiteX137" fmla="*/ 135 w 5810"/>
                <a:gd name="connsiteY137" fmla="*/ 13 h 1085"/>
                <a:gd name="connsiteX138" fmla="*/ 182 w 5810"/>
                <a:gd name="connsiteY138" fmla="*/ 19 h 1085"/>
                <a:gd name="connsiteX139" fmla="*/ 234 w 5810"/>
                <a:gd name="connsiteY139" fmla="*/ 29 h 1085"/>
                <a:gd name="connsiteX140" fmla="*/ 287 w 5810"/>
                <a:gd name="connsiteY140" fmla="*/ 46 h 1085"/>
                <a:gd name="connsiteX141" fmla="*/ 345 w 5810"/>
                <a:gd name="connsiteY141" fmla="*/ 66 h 1085"/>
                <a:gd name="connsiteX142" fmla="*/ 403 w 5810"/>
                <a:gd name="connsiteY142" fmla="*/ 93 h 1085"/>
                <a:gd name="connsiteX143" fmla="*/ 459 w 5810"/>
                <a:gd name="connsiteY143" fmla="*/ 131 h 1085"/>
                <a:gd name="connsiteX144" fmla="*/ 514 w 5810"/>
                <a:gd name="connsiteY144" fmla="*/ 174 h 1085"/>
                <a:gd name="connsiteX145" fmla="*/ 568 w 5810"/>
                <a:gd name="connsiteY145" fmla="*/ 228 h 1085"/>
                <a:gd name="connsiteX146" fmla="*/ 618 w 5810"/>
                <a:gd name="connsiteY146" fmla="*/ 292 h 1085"/>
                <a:gd name="connsiteX147" fmla="*/ 667 w 5810"/>
                <a:gd name="connsiteY147" fmla="*/ 367 h 1085"/>
                <a:gd name="connsiteX148" fmla="*/ 754 w 5810"/>
                <a:gd name="connsiteY148" fmla="*/ 516 h 1085"/>
                <a:gd name="connsiteX149" fmla="*/ 787 w 5810"/>
                <a:gd name="connsiteY149" fmla="*/ 575 h 1085"/>
                <a:gd name="connsiteX150" fmla="*/ 820 w 5810"/>
                <a:gd name="connsiteY150" fmla="*/ 631 h 1085"/>
                <a:gd name="connsiteX151" fmla="*/ 853 w 5810"/>
                <a:gd name="connsiteY151" fmla="*/ 684 h 1085"/>
                <a:gd name="connsiteX152" fmla="*/ 886 w 5810"/>
                <a:gd name="connsiteY152" fmla="*/ 736 h 1085"/>
                <a:gd name="connsiteX153" fmla="*/ 921 w 5810"/>
                <a:gd name="connsiteY153" fmla="*/ 782 h 1085"/>
                <a:gd name="connsiteX154" fmla="*/ 958 w 5810"/>
                <a:gd name="connsiteY154" fmla="*/ 825 h 1085"/>
                <a:gd name="connsiteX155" fmla="*/ 1000 w 5810"/>
                <a:gd name="connsiteY155" fmla="*/ 863 h 1085"/>
                <a:gd name="connsiteX156" fmla="*/ 1043 w 5810"/>
                <a:gd name="connsiteY156" fmla="*/ 894 h 1085"/>
                <a:gd name="connsiteX157" fmla="*/ 1090 w 5810"/>
                <a:gd name="connsiteY157" fmla="*/ 921 h 1085"/>
                <a:gd name="connsiteX158" fmla="*/ 1140 w 5810"/>
                <a:gd name="connsiteY158" fmla="*/ 939 h 1085"/>
                <a:gd name="connsiteX159" fmla="*/ 1196 w 5810"/>
                <a:gd name="connsiteY159" fmla="*/ 952 h 1085"/>
                <a:gd name="connsiteX160" fmla="*/ 1258 w 5810"/>
                <a:gd name="connsiteY160" fmla="*/ 956 h 1085"/>
                <a:gd name="connsiteX161" fmla="*/ 1264 w 5810"/>
                <a:gd name="connsiteY161" fmla="*/ 956 h 1085"/>
                <a:gd name="connsiteX162" fmla="*/ 1324 w 5810"/>
                <a:gd name="connsiteY162" fmla="*/ 950 h 1085"/>
                <a:gd name="connsiteX163" fmla="*/ 1380 w 5810"/>
                <a:gd name="connsiteY163" fmla="*/ 935 h 1085"/>
                <a:gd name="connsiteX164" fmla="*/ 1433 w 5810"/>
                <a:gd name="connsiteY164" fmla="*/ 913 h 1085"/>
                <a:gd name="connsiteX165" fmla="*/ 1481 w 5810"/>
                <a:gd name="connsiteY165" fmla="*/ 884 h 1085"/>
                <a:gd name="connsiteX166" fmla="*/ 1526 w 5810"/>
                <a:gd name="connsiteY166" fmla="*/ 846 h 1085"/>
                <a:gd name="connsiteX167" fmla="*/ 1569 w 5810"/>
                <a:gd name="connsiteY167" fmla="*/ 803 h 1085"/>
                <a:gd name="connsiteX168" fmla="*/ 1609 w 5810"/>
                <a:gd name="connsiteY168" fmla="*/ 755 h 1085"/>
                <a:gd name="connsiteX169" fmla="*/ 1648 w 5810"/>
                <a:gd name="connsiteY169" fmla="*/ 703 h 1085"/>
                <a:gd name="connsiteX170" fmla="*/ 1687 w 5810"/>
                <a:gd name="connsiteY170" fmla="*/ 649 h 1085"/>
                <a:gd name="connsiteX171" fmla="*/ 1799 w 5810"/>
                <a:gd name="connsiteY171" fmla="*/ 475 h 1085"/>
                <a:gd name="connsiteX172" fmla="*/ 1838 w 5810"/>
                <a:gd name="connsiteY172" fmla="*/ 415 h 1085"/>
                <a:gd name="connsiteX173" fmla="*/ 1879 w 5810"/>
                <a:gd name="connsiteY173" fmla="*/ 357 h 1085"/>
                <a:gd name="connsiteX174" fmla="*/ 1923 w 5810"/>
                <a:gd name="connsiteY174" fmla="*/ 299 h 1085"/>
                <a:gd name="connsiteX175" fmla="*/ 1968 w 5810"/>
                <a:gd name="connsiteY175" fmla="*/ 245 h 1085"/>
                <a:gd name="connsiteX176" fmla="*/ 2015 w 5810"/>
                <a:gd name="connsiteY176" fmla="*/ 193 h 1085"/>
                <a:gd name="connsiteX177" fmla="*/ 2069 w 5810"/>
                <a:gd name="connsiteY177" fmla="*/ 145 h 1085"/>
                <a:gd name="connsiteX178" fmla="*/ 2125 w 5810"/>
                <a:gd name="connsiteY178" fmla="*/ 104 h 1085"/>
                <a:gd name="connsiteX179" fmla="*/ 2187 w 5810"/>
                <a:gd name="connsiteY179" fmla="*/ 69 h 1085"/>
                <a:gd name="connsiteX180" fmla="*/ 2253 w 5810"/>
                <a:gd name="connsiteY180" fmla="*/ 39 h 1085"/>
                <a:gd name="connsiteX181" fmla="*/ 2325 w 5810"/>
                <a:gd name="connsiteY181" fmla="*/ 19 h 1085"/>
                <a:gd name="connsiteX182" fmla="*/ 2404 w 5810"/>
                <a:gd name="connsiteY182" fmla="*/ 6 h 1085"/>
                <a:gd name="connsiteX183" fmla="*/ 2474 w 5810"/>
                <a:gd name="connsiteY183" fmla="*/ 4 h 1085"/>
                <a:gd name="connsiteX184" fmla="*/ 2540 w 5810"/>
                <a:gd name="connsiteY184" fmla="*/ 13 h 1085"/>
                <a:gd name="connsiteX185" fmla="*/ 2600 w 5810"/>
                <a:gd name="connsiteY185" fmla="*/ 27 h 1085"/>
                <a:gd name="connsiteX186" fmla="*/ 2658 w 5810"/>
                <a:gd name="connsiteY186" fmla="*/ 50 h 1085"/>
                <a:gd name="connsiteX187" fmla="*/ 2711 w 5810"/>
                <a:gd name="connsiteY187" fmla="*/ 81 h 1085"/>
                <a:gd name="connsiteX188" fmla="*/ 2761 w 5810"/>
                <a:gd name="connsiteY188" fmla="*/ 116 h 1085"/>
                <a:gd name="connsiteX189" fmla="*/ 2806 w 5810"/>
                <a:gd name="connsiteY189" fmla="*/ 158 h 1085"/>
                <a:gd name="connsiteX190" fmla="*/ 2852 w 5810"/>
                <a:gd name="connsiteY190" fmla="*/ 203 h 1085"/>
                <a:gd name="connsiteX191" fmla="*/ 2893 w 5810"/>
                <a:gd name="connsiteY191" fmla="*/ 251 h 1085"/>
                <a:gd name="connsiteX192" fmla="*/ 2932 w 5810"/>
                <a:gd name="connsiteY192" fmla="*/ 303 h 1085"/>
                <a:gd name="connsiteX193" fmla="*/ 2969 w 5810"/>
                <a:gd name="connsiteY193" fmla="*/ 357 h 1085"/>
                <a:gd name="connsiteX194" fmla="*/ 3004 w 5810"/>
                <a:gd name="connsiteY194" fmla="*/ 413 h 1085"/>
                <a:gd name="connsiteX195" fmla="*/ 3039 w 5810"/>
                <a:gd name="connsiteY195" fmla="*/ 467 h 1085"/>
                <a:gd name="connsiteX196" fmla="*/ 3073 w 5810"/>
                <a:gd name="connsiteY196" fmla="*/ 523 h 1085"/>
                <a:gd name="connsiteX197" fmla="*/ 3110 w 5810"/>
                <a:gd name="connsiteY197" fmla="*/ 585 h 1085"/>
                <a:gd name="connsiteX198" fmla="*/ 3147 w 5810"/>
                <a:gd name="connsiteY198" fmla="*/ 643 h 1085"/>
                <a:gd name="connsiteX199" fmla="*/ 3186 w 5810"/>
                <a:gd name="connsiteY199" fmla="*/ 701 h 1085"/>
                <a:gd name="connsiteX200" fmla="*/ 3223 w 5810"/>
                <a:gd name="connsiteY200" fmla="*/ 755 h 1085"/>
                <a:gd name="connsiteX201" fmla="*/ 3265 w 5810"/>
                <a:gd name="connsiteY201" fmla="*/ 805 h 1085"/>
                <a:gd name="connsiteX202" fmla="*/ 3306 w 5810"/>
                <a:gd name="connsiteY202" fmla="*/ 848 h 1085"/>
                <a:gd name="connsiteX203" fmla="*/ 3349 w 5810"/>
                <a:gd name="connsiteY203" fmla="*/ 886 h 1085"/>
                <a:gd name="connsiteX204" fmla="*/ 3395 w 5810"/>
                <a:gd name="connsiteY204" fmla="*/ 917 h 1085"/>
                <a:gd name="connsiteX205" fmla="*/ 3444 w 5810"/>
                <a:gd name="connsiteY205" fmla="*/ 939 h 1085"/>
                <a:gd name="connsiteX206" fmla="*/ 3498 w 5810"/>
                <a:gd name="connsiteY206" fmla="*/ 952 h 1085"/>
                <a:gd name="connsiteX207" fmla="*/ 3554 w 5810"/>
                <a:gd name="connsiteY207" fmla="*/ 956 h 1085"/>
                <a:gd name="connsiteX208" fmla="*/ 3609 w 5810"/>
                <a:gd name="connsiteY208" fmla="*/ 950 h 1085"/>
                <a:gd name="connsiteX209" fmla="*/ 3659 w 5810"/>
                <a:gd name="connsiteY209" fmla="*/ 935 h 1085"/>
                <a:gd name="connsiteX210" fmla="*/ 3706 w 5810"/>
                <a:gd name="connsiteY210" fmla="*/ 915 h 1085"/>
                <a:gd name="connsiteX211" fmla="*/ 3750 w 5810"/>
                <a:gd name="connsiteY211" fmla="*/ 884 h 1085"/>
                <a:gd name="connsiteX212" fmla="*/ 3789 w 5810"/>
                <a:gd name="connsiteY212" fmla="*/ 848 h 1085"/>
                <a:gd name="connsiteX213" fmla="*/ 3826 w 5810"/>
                <a:gd name="connsiteY213" fmla="*/ 807 h 1085"/>
                <a:gd name="connsiteX214" fmla="*/ 3861 w 5810"/>
                <a:gd name="connsiteY214" fmla="*/ 759 h 1085"/>
                <a:gd name="connsiteX215" fmla="*/ 3894 w 5810"/>
                <a:gd name="connsiteY215" fmla="*/ 709 h 1085"/>
                <a:gd name="connsiteX216" fmla="*/ 3927 w 5810"/>
                <a:gd name="connsiteY216" fmla="*/ 655 h 1085"/>
                <a:gd name="connsiteX217" fmla="*/ 3960 w 5810"/>
                <a:gd name="connsiteY217" fmla="*/ 597 h 1085"/>
                <a:gd name="connsiteX218" fmla="*/ 3993 w 5810"/>
                <a:gd name="connsiteY218" fmla="*/ 537 h 1085"/>
                <a:gd name="connsiteX219" fmla="*/ 4022 w 5810"/>
                <a:gd name="connsiteY219" fmla="*/ 483 h 1085"/>
                <a:gd name="connsiteX220" fmla="*/ 4084 w 5810"/>
                <a:gd name="connsiteY220" fmla="*/ 375 h 1085"/>
                <a:gd name="connsiteX221" fmla="*/ 4154 w 5810"/>
                <a:gd name="connsiteY221" fmla="*/ 272 h 1085"/>
                <a:gd name="connsiteX222" fmla="*/ 4192 w 5810"/>
                <a:gd name="connsiteY222" fmla="*/ 224 h 1085"/>
                <a:gd name="connsiteX223" fmla="*/ 4233 w 5810"/>
                <a:gd name="connsiteY223" fmla="*/ 178 h 1085"/>
                <a:gd name="connsiteX224" fmla="*/ 4276 w 5810"/>
                <a:gd name="connsiteY224" fmla="*/ 137 h 1085"/>
                <a:gd name="connsiteX225" fmla="*/ 4324 w 5810"/>
                <a:gd name="connsiteY225" fmla="*/ 100 h 1085"/>
                <a:gd name="connsiteX226" fmla="*/ 4375 w 5810"/>
                <a:gd name="connsiteY226" fmla="*/ 66 h 1085"/>
                <a:gd name="connsiteX227" fmla="*/ 4433 w 5810"/>
                <a:gd name="connsiteY227" fmla="*/ 39 h 1085"/>
                <a:gd name="connsiteX228" fmla="*/ 4493 w 5810"/>
                <a:gd name="connsiteY228" fmla="*/ 19 h 1085"/>
                <a:gd name="connsiteX229" fmla="*/ 4559 w 5810"/>
                <a:gd name="connsiteY229" fmla="*/ 6 h 1085"/>
                <a:gd name="connsiteX230" fmla="*/ 4631 w 5810"/>
                <a:gd name="connsiteY230"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711 w 5810"/>
                <a:gd name="connsiteY14" fmla="*/ 973 h 1085"/>
                <a:gd name="connsiteX15" fmla="*/ 5767 w 5810"/>
                <a:gd name="connsiteY15" fmla="*/ 983 h 1085"/>
                <a:gd name="connsiteX16" fmla="*/ 5785 w 5810"/>
                <a:gd name="connsiteY16" fmla="*/ 985 h 1085"/>
                <a:gd name="connsiteX17" fmla="*/ 5802 w 5810"/>
                <a:gd name="connsiteY17" fmla="*/ 985 h 1085"/>
                <a:gd name="connsiteX18" fmla="*/ 5810 w 5810"/>
                <a:gd name="connsiteY18" fmla="*/ 1072 h 1085"/>
                <a:gd name="connsiteX19" fmla="*/ 5717 w 5810"/>
                <a:gd name="connsiteY19" fmla="*/ 1064 h 1085"/>
                <a:gd name="connsiteX20" fmla="*/ 5639 w 5810"/>
                <a:gd name="connsiteY20" fmla="*/ 1043 h 1085"/>
                <a:gd name="connsiteX21" fmla="*/ 5546 w 5810"/>
                <a:gd name="connsiteY21" fmla="*/ 1002 h 1085"/>
                <a:gd name="connsiteX22" fmla="*/ 5496 w 5810"/>
                <a:gd name="connsiteY22" fmla="*/ 971 h 1085"/>
                <a:gd name="connsiteX23" fmla="*/ 5042 w 5810"/>
                <a:gd name="connsiteY23" fmla="*/ 336 h 1085"/>
                <a:gd name="connsiteX24" fmla="*/ 4993 w 5810"/>
                <a:gd name="connsiteY24" fmla="*/ 276 h 1085"/>
                <a:gd name="connsiteX25" fmla="*/ 4945 w 5810"/>
                <a:gd name="connsiteY25" fmla="*/ 228 h 1085"/>
                <a:gd name="connsiteX26" fmla="*/ 4900 w 5810"/>
                <a:gd name="connsiteY26" fmla="*/ 189 h 1085"/>
                <a:gd name="connsiteX27" fmla="*/ 4858 w 5810"/>
                <a:gd name="connsiteY27" fmla="*/ 158 h 1085"/>
                <a:gd name="connsiteX28" fmla="*/ 4819 w 5810"/>
                <a:gd name="connsiteY28" fmla="*/ 135 h 1085"/>
                <a:gd name="connsiteX29" fmla="*/ 4770 w 5810"/>
                <a:gd name="connsiteY29" fmla="*/ 112 h 1085"/>
                <a:gd name="connsiteX30" fmla="*/ 4726 w 5810"/>
                <a:gd name="connsiteY30" fmla="*/ 98 h 1085"/>
                <a:gd name="connsiteX31" fmla="*/ 4691 w 5810"/>
                <a:gd name="connsiteY31" fmla="*/ 89 h 1085"/>
                <a:gd name="connsiteX32" fmla="*/ 4662 w 5810"/>
                <a:gd name="connsiteY32" fmla="*/ 87 h 1085"/>
                <a:gd name="connsiteX33" fmla="*/ 4635 w 5810"/>
                <a:gd name="connsiteY33" fmla="*/ 87 h 1085"/>
                <a:gd name="connsiteX34" fmla="*/ 4569 w 5810"/>
                <a:gd name="connsiteY34" fmla="*/ 93 h 1085"/>
                <a:gd name="connsiteX35" fmla="*/ 4507 w 5810"/>
                <a:gd name="connsiteY35" fmla="*/ 106 h 1085"/>
                <a:gd name="connsiteX36" fmla="*/ 4452 w 5810"/>
                <a:gd name="connsiteY36" fmla="*/ 127 h 1085"/>
                <a:gd name="connsiteX37" fmla="*/ 4400 w 5810"/>
                <a:gd name="connsiteY37" fmla="*/ 154 h 1085"/>
                <a:gd name="connsiteX38" fmla="*/ 4353 w 5810"/>
                <a:gd name="connsiteY38" fmla="*/ 187 h 1085"/>
                <a:gd name="connsiteX39" fmla="*/ 4309 w 5810"/>
                <a:gd name="connsiteY39" fmla="*/ 224 h 1085"/>
                <a:gd name="connsiteX40" fmla="*/ 4270 w 5810"/>
                <a:gd name="connsiteY40" fmla="*/ 268 h 1085"/>
                <a:gd name="connsiteX41" fmla="*/ 4231 w 5810"/>
                <a:gd name="connsiteY41" fmla="*/ 313 h 1085"/>
                <a:gd name="connsiteX42" fmla="*/ 4196 w 5810"/>
                <a:gd name="connsiteY42" fmla="*/ 363 h 1085"/>
                <a:gd name="connsiteX43" fmla="*/ 4163 w 5810"/>
                <a:gd name="connsiteY43" fmla="*/ 415 h 1085"/>
                <a:gd name="connsiteX44" fmla="*/ 4101 w 5810"/>
                <a:gd name="connsiteY44" fmla="*/ 523 h 1085"/>
                <a:gd name="connsiteX45" fmla="*/ 4008 w 5810"/>
                <a:gd name="connsiteY45" fmla="*/ 691 h 1085"/>
                <a:gd name="connsiteX46" fmla="*/ 3975 w 5810"/>
                <a:gd name="connsiteY46" fmla="*/ 747 h 1085"/>
                <a:gd name="connsiteX47" fmla="*/ 3940 w 5810"/>
                <a:gd name="connsiteY47" fmla="*/ 798 h 1085"/>
                <a:gd name="connsiteX48" fmla="*/ 3905 w 5810"/>
                <a:gd name="connsiteY48" fmla="*/ 848 h 1085"/>
                <a:gd name="connsiteX49" fmla="*/ 3865 w 5810"/>
                <a:gd name="connsiteY49" fmla="*/ 894 h 1085"/>
                <a:gd name="connsiteX50" fmla="*/ 3824 w 5810"/>
                <a:gd name="connsiteY50" fmla="*/ 935 h 1085"/>
                <a:gd name="connsiteX51" fmla="*/ 3779 w 5810"/>
                <a:gd name="connsiteY51" fmla="*/ 971 h 1085"/>
                <a:gd name="connsiteX52" fmla="*/ 3729 w 5810"/>
                <a:gd name="connsiteY52" fmla="*/ 1000 h 1085"/>
                <a:gd name="connsiteX53" fmla="*/ 3677 w 5810"/>
                <a:gd name="connsiteY53" fmla="*/ 1022 h 1085"/>
                <a:gd name="connsiteX54" fmla="*/ 3620 w 5810"/>
                <a:gd name="connsiteY54" fmla="*/ 1037 h 1085"/>
                <a:gd name="connsiteX55" fmla="*/ 3556 w 5810"/>
                <a:gd name="connsiteY55" fmla="*/ 1043 h 1085"/>
                <a:gd name="connsiteX56" fmla="*/ 3547 w 5810"/>
                <a:gd name="connsiteY56" fmla="*/ 1043 h 1085"/>
                <a:gd name="connsiteX57" fmla="*/ 3485 w 5810"/>
                <a:gd name="connsiteY57" fmla="*/ 1039 h 1085"/>
                <a:gd name="connsiteX58" fmla="*/ 3426 w 5810"/>
                <a:gd name="connsiteY58" fmla="*/ 1025 h 1085"/>
                <a:gd name="connsiteX59" fmla="*/ 3372 w 5810"/>
                <a:gd name="connsiteY59" fmla="*/ 1002 h 1085"/>
                <a:gd name="connsiteX60" fmla="*/ 3320 w 5810"/>
                <a:gd name="connsiteY60" fmla="*/ 973 h 1085"/>
                <a:gd name="connsiteX61" fmla="*/ 3273 w 5810"/>
                <a:gd name="connsiteY61" fmla="*/ 935 h 1085"/>
                <a:gd name="connsiteX62" fmla="*/ 3229 w 5810"/>
                <a:gd name="connsiteY62" fmla="*/ 894 h 1085"/>
                <a:gd name="connsiteX63" fmla="*/ 3186 w 5810"/>
                <a:gd name="connsiteY63" fmla="*/ 846 h 1085"/>
                <a:gd name="connsiteX64" fmla="*/ 3147 w 5810"/>
                <a:gd name="connsiteY64" fmla="*/ 796 h 1085"/>
                <a:gd name="connsiteX65" fmla="*/ 3108 w 5810"/>
                <a:gd name="connsiteY65" fmla="*/ 740 h 1085"/>
                <a:gd name="connsiteX66" fmla="*/ 3070 w 5810"/>
                <a:gd name="connsiteY66" fmla="*/ 684 h 1085"/>
                <a:gd name="connsiteX67" fmla="*/ 2965 w 5810"/>
                <a:gd name="connsiteY67" fmla="*/ 510 h 1085"/>
                <a:gd name="connsiteX68" fmla="*/ 2928 w 5810"/>
                <a:gd name="connsiteY68" fmla="*/ 452 h 1085"/>
                <a:gd name="connsiteX69" fmla="*/ 2891 w 5810"/>
                <a:gd name="connsiteY69" fmla="*/ 396 h 1085"/>
                <a:gd name="connsiteX70" fmla="*/ 2854 w 5810"/>
                <a:gd name="connsiteY70" fmla="*/ 342 h 1085"/>
                <a:gd name="connsiteX71" fmla="*/ 2814 w 5810"/>
                <a:gd name="connsiteY71" fmla="*/ 292 h 1085"/>
                <a:gd name="connsiteX72" fmla="*/ 2773 w 5810"/>
                <a:gd name="connsiteY72" fmla="*/ 247 h 1085"/>
                <a:gd name="connsiteX73" fmla="*/ 2732 w 5810"/>
                <a:gd name="connsiteY73" fmla="*/ 205 h 1085"/>
                <a:gd name="connsiteX74" fmla="*/ 2686 w 5810"/>
                <a:gd name="connsiteY74" fmla="*/ 168 h 1085"/>
                <a:gd name="connsiteX75" fmla="*/ 2639 w 5810"/>
                <a:gd name="connsiteY75" fmla="*/ 139 h 1085"/>
                <a:gd name="connsiteX76" fmla="*/ 2587 w 5810"/>
                <a:gd name="connsiteY76" fmla="*/ 116 h 1085"/>
                <a:gd name="connsiteX77" fmla="*/ 2532 w 5810"/>
                <a:gd name="connsiteY77" fmla="*/ 100 h 1085"/>
                <a:gd name="connsiteX78" fmla="*/ 2474 w 5810"/>
                <a:gd name="connsiteY78" fmla="*/ 91 h 1085"/>
                <a:gd name="connsiteX79" fmla="*/ 2410 w 5810"/>
                <a:gd name="connsiteY79" fmla="*/ 93 h 1085"/>
                <a:gd name="connsiteX80" fmla="*/ 2342 w 5810"/>
                <a:gd name="connsiteY80" fmla="*/ 104 h 1085"/>
                <a:gd name="connsiteX81" fmla="*/ 2280 w 5810"/>
                <a:gd name="connsiteY81" fmla="*/ 122 h 1085"/>
                <a:gd name="connsiteX82" fmla="*/ 2222 w 5810"/>
                <a:gd name="connsiteY82" fmla="*/ 147 h 1085"/>
                <a:gd name="connsiteX83" fmla="*/ 2168 w 5810"/>
                <a:gd name="connsiteY83" fmla="*/ 180 h 1085"/>
                <a:gd name="connsiteX84" fmla="*/ 2117 w 5810"/>
                <a:gd name="connsiteY84" fmla="*/ 218 h 1085"/>
                <a:gd name="connsiteX85" fmla="*/ 2071 w 5810"/>
                <a:gd name="connsiteY85" fmla="*/ 261 h 1085"/>
                <a:gd name="connsiteX86" fmla="*/ 2026 w 5810"/>
                <a:gd name="connsiteY86" fmla="*/ 307 h 1085"/>
                <a:gd name="connsiteX87" fmla="*/ 1984 w 5810"/>
                <a:gd name="connsiteY87" fmla="*/ 359 h 1085"/>
                <a:gd name="connsiteX88" fmla="*/ 1945 w 5810"/>
                <a:gd name="connsiteY88" fmla="*/ 413 h 1085"/>
                <a:gd name="connsiteX89" fmla="*/ 1908 w 5810"/>
                <a:gd name="connsiteY89" fmla="*/ 467 h 1085"/>
                <a:gd name="connsiteX90" fmla="*/ 1871 w 5810"/>
                <a:gd name="connsiteY90" fmla="*/ 523 h 1085"/>
                <a:gd name="connsiteX91" fmla="*/ 1834 w 5810"/>
                <a:gd name="connsiteY91" fmla="*/ 581 h 1085"/>
                <a:gd name="connsiteX92" fmla="*/ 1799 w 5810"/>
                <a:gd name="connsiteY92" fmla="*/ 637 h 1085"/>
                <a:gd name="connsiteX93" fmla="*/ 1724 w 5810"/>
                <a:gd name="connsiteY93" fmla="*/ 749 h 1085"/>
                <a:gd name="connsiteX94" fmla="*/ 1685 w 5810"/>
                <a:gd name="connsiteY94" fmla="*/ 801 h 1085"/>
                <a:gd name="connsiteX95" fmla="*/ 1644 w 5810"/>
                <a:gd name="connsiteY95" fmla="*/ 850 h 1085"/>
                <a:gd name="connsiteX96" fmla="*/ 1600 w 5810"/>
                <a:gd name="connsiteY96" fmla="*/ 896 h 1085"/>
                <a:gd name="connsiteX97" fmla="*/ 1553 w 5810"/>
                <a:gd name="connsiteY97" fmla="*/ 937 h 1085"/>
                <a:gd name="connsiteX98" fmla="*/ 1503 w 5810"/>
                <a:gd name="connsiteY98" fmla="*/ 973 h 1085"/>
                <a:gd name="connsiteX99" fmla="*/ 1450 w 5810"/>
                <a:gd name="connsiteY99" fmla="*/ 1002 h 1085"/>
                <a:gd name="connsiteX100" fmla="*/ 1394 w 5810"/>
                <a:gd name="connsiteY100" fmla="*/ 1025 h 1085"/>
                <a:gd name="connsiteX101" fmla="*/ 1330 w 5810"/>
                <a:gd name="connsiteY101" fmla="*/ 1037 h 1085"/>
                <a:gd name="connsiteX102" fmla="*/ 1264 w 5810"/>
                <a:gd name="connsiteY102" fmla="*/ 1043 h 1085"/>
                <a:gd name="connsiteX103" fmla="*/ 1258 w 5810"/>
                <a:gd name="connsiteY103" fmla="*/ 1043 h 1085"/>
                <a:gd name="connsiteX104" fmla="*/ 1190 w 5810"/>
                <a:gd name="connsiteY104" fmla="*/ 1039 h 1085"/>
                <a:gd name="connsiteX105" fmla="*/ 1128 w 5810"/>
                <a:gd name="connsiteY105" fmla="*/ 1027 h 1085"/>
                <a:gd name="connsiteX106" fmla="*/ 1070 w 5810"/>
                <a:gd name="connsiteY106" fmla="*/ 1008 h 1085"/>
                <a:gd name="connsiteX107" fmla="*/ 1018 w 5810"/>
                <a:gd name="connsiteY107" fmla="*/ 983 h 1085"/>
                <a:gd name="connsiteX108" fmla="*/ 971 w 5810"/>
                <a:gd name="connsiteY108" fmla="*/ 952 h 1085"/>
                <a:gd name="connsiteX109" fmla="*/ 925 w 5810"/>
                <a:gd name="connsiteY109" fmla="*/ 915 h 1085"/>
                <a:gd name="connsiteX110" fmla="*/ 884 w 5810"/>
                <a:gd name="connsiteY110" fmla="*/ 873 h 1085"/>
                <a:gd name="connsiteX111" fmla="*/ 847 w 5810"/>
                <a:gd name="connsiteY111" fmla="*/ 828 h 1085"/>
                <a:gd name="connsiteX112" fmla="*/ 810 w 5810"/>
                <a:gd name="connsiteY112" fmla="*/ 780 h 1085"/>
                <a:gd name="connsiteX113" fmla="*/ 777 w 5810"/>
                <a:gd name="connsiteY113" fmla="*/ 728 h 1085"/>
                <a:gd name="connsiteX114" fmla="*/ 742 w 5810"/>
                <a:gd name="connsiteY114" fmla="*/ 674 h 1085"/>
                <a:gd name="connsiteX115" fmla="*/ 711 w 5810"/>
                <a:gd name="connsiteY115" fmla="*/ 618 h 1085"/>
                <a:gd name="connsiteX116" fmla="*/ 678 w 5810"/>
                <a:gd name="connsiteY116" fmla="*/ 560 h 1085"/>
                <a:gd name="connsiteX117" fmla="*/ 616 w 5810"/>
                <a:gd name="connsiteY117" fmla="*/ 448 h 1085"/>
                <a:gd name="connsiteX118" fmla="*/ 547 w 5810"/>
                <a:gd name="connsiteY118" fmla="*/ 340 h 1085"/>
                <a:gd name="connsiteX119" fmla="*/ 504 w 5810"/>
                <a:gd name="connsiteY119" fmla="*/ 284 h 1085"/>
                <a:gd name="connsiteX120" fmla="*/ 457 w 5810"/>
                <a:gd name="connsiteY120" fmla="*/ 239 h 1085"/>
                <a:gd name="connsiteX121" fmla="*/ 409 w 5810"/>
                <a:gd name="connsiteY121" fmla="*/ 199 h 1085"/>
                <a:gd name="connsiteX122" fmla="*/ 358 w 5810"/>
                <a:gd name="connsiteY122" fmla="*/ 168 h 1085"/>
                <a:gd name="connsiteX123" fmla="*/ 308 w 5810"/>
                <a:gd name="connsiteY123" fmla="*/ 145 h 1085"/>
                <a:gd name="connsiteX124" fmla="*/ 256 w 5810"/>
                <a:gd name="connsiteY124" fmla="*/ 127 h 1085"/>
                <a:gd name="connsiteX125" fmla="*/ 209 w 5810"/>
                <a:gd name="connsiteY125" fmla="*/ 112 h 1085"/>
                <a:gd name="connsiteX126" fmla="*/ 163 w 5810"/>
                <a:gd name="connsiteY126" fmla="*/ 104 h 1085"/>
                <a:gd name="connsiteX127" fmla="*/ 122 w 5810"/>
                <a:gd name="connsiteY127" fmla="*/ 100 h 1085"/>
                <a:gd name="connsiteX128" fmla="*/ 85 w 5810"/>
                <a:gd name="connsiteY128" fmla="*/ 95 h 1085"/>
                <a:gd name="connsiteX129" fmla="*/ 31 w 5810"/>
                <a:gd name="connsiteY129" fmla="*/ 95 h 1085"/>
                <a:gd name="connsiteX130" fmla="*/ 17 w 5810"/>
                <a:gd name="connsiteY130" fmla="*/ 98 h 1085"/>
                <a:gd name="connsiteX131" fmla="*/ 11 w 5810"/>
                <a:gd name="connsiteY131" fmla="*/ 98 h 1085"/>
                <a:gd name="connsiteX132" fmla="*/ 0 w 5810"/>
                <a:gd name="connsiteY132" fmla="*/ 13 h 1085"/>
                <a:gd name="connsiteX133" fmla="*/ 9 w 5810"/>
                <a:gd name="connsiteY133" fmla="*/ 13 h 1085"/>
                <a:gd name="connsiteX134" fmla="*/ 29 w 5810"/>
                <a:gd name="connsiteY134" fmla="*/ 10 h 1085"/>
                <a:gd name="connsiteX135" fmla="*/ 91 w 5810"/>
                <a:gd name="connsiteY135" fmla="*/ 10 h 1085"/>
                <a:gd name="connsiteX136" fmla="*/ 135 w 5810"/>
                <a:gd name="connsiteY136" fmla="*/ 13 h 1085"/>
                <a:gd name="connsiteX137" fmla="*/ 182 w 5810"/>
                <a:gd name="connsiteY137" fmla="*/ 19 h 1085"/>
                <a:gd name="connsiteX138" fmla="*/ 234 w 5810"/>
                <a:gd name="connsiteY138" fmla="*/ 29 h 1085"/>
                <a:gd name="connsiteX139" fmla="*/ 287 w 5810"/>
                <a:gd name="connsiteY139" fmla="*/ 46 h 1085"/>
                <a:gd name="connsiteX140" fmla="*/ 345 w 5810"/>
                <a:gd name="connsiteY140" fmla="*/ 66 h 1085"/>
                <a:gd name="connsiteX141" fmla="*/ 403 w 5810"/>
                <a:gd name="connsiteY141" fmla="*/ 93 h 1085"/>
                <a:gd name="connsiteX142" fmla="*/ 459 w 5810"/>
                <a:gd name="connsiteY142" fmla="*/ 131 h 1085"/>
                <a:gd name="connsiteX143" fmla="*/ 514 w 5810"/>
                <a:gd name="connsiteY143" fmla="*/ 174 h 1085"/>
                <a:gd name="connsiteX144" fmla="*/ 568 w 5810"/>
                <a:gd name="connsiteY144" fmla="*/ 228 h 1085"/>
                <a:gd name="connsiteX145" fmla="*/ 618 w 5810"/>
                <a:gd name="connsiteY145" fmla="*/ 292 h 1085"/>
                <a:gd name="connsiteX146" fmla="*/ 667 w 5810"/>
                <a:gd name="connsiteY146" fmla="*/ 367 h 1085"/>
                <a:gd name="connsiteX147" fmla="*/ 754 w 5810"/>
                <a:gd name="connsiteY147" fmla="*/ 516 h 1085"/>
                <a:gd name="connsiteX148" fmla="*/ 787 w 5810"/>
                <a:gd name="connsiteY148" fmla="*/ 575 h 1085"/>
                <a:gd name="connsiteX149" fmla="*/ 820 w 5810"/>
                <a:gd name="connsiteY149" fmla="*/ 631 h 1085"/>
                <a:gd name="connsiteX150" fmla="*/ 853 w 5810"/>
                <a:gd name="connsiteY150" fmla="*/ 684 h 1085"/>
                <a:gd name="connsiteX151" fmla="*/ 886 w 5810"/>
                <a:gd name="connsiteY151" fmla="*/ 736 h 1085"/>
                <a:gd name="connsiteX152" fmla="*/ 921 w 5810"/>
                <a:gd name="connsiteY152" fmla="*/ 782 h 1085"/>
                <a:gd name="connsiteX153" fmla="*/ 958 w 5810"/>
                <a:gd name="connsiteY153" fmla="*/ 825 h 1085"/>
                <a:gd name="connsiteX154" fmla="*/ 1000 w 5810"/>
                <a:gd name="connsiteY154" fmla="*/ 863 h 1085"/>
                <a:gd name="connsiteX155" fmla="*/ 1043 w 5810"/>
                <a:gd name="connsiteY155" fmla="*/ 894 h 1085"/>
                <a:gd name="connsiteX156" fmla="*/ 1090 w 5810"/>
                <a:gd name="connsiteY156" fmla="*/ 921 h 1085"/>
                <a:gd name="connsiteX157" fmla="*/ 1140 w 5810"/>
                <a:gd name="connsiteY157" fmla="*/ 939 h 1085"/>
                <a:gd name="connsiteX158" fmla="*/ 1196 w 5810"/>
                <a:gd name="connsiteY158" fmla="*/ 952 h 1085"/>
                <a:gd name="connsiteX159" fmla="*/ 1258 w 5810"/>
                <a:gd name="connsiteY159" fmla="*/ 956 h 1085"/>
                <a:gd name="connsiteX160" fmla="*/ 1264 w 5810"/>
                <a:gd name="connsiteY160" fmla="*/ 956 h 1085"/>
                <a:gd name="connsiteX161" fmla="*/ 1324 w 5810"/>
                <a:gd name="connsiteY161" fmla="*/ 950 h 1085"/>
                <a:gd name="connsiteX162" fmla="*/ 1380 w 5810"/>
                <a:gd name="connsiteY162" fmla="*/ 935 h 1085"/>
                <a:gd name="connsiteX163" fmla="*/ 1433 w 5810"/>
                <a:gd name="connsiteY163" fmla="*/ 913 h 1085"/>
                <a:gd name="connsiteX164" fmla="*/ 1481 w 5810"/>
                <a:gd name="connsiteY164" fmla="*/ 884 h 1085"/>
                <a:gd name="connsiteX165" fmla="*/ 1526 w 5810"/>
                <a:gd name="connsiteY165" fmla="*/ 846 h 1085"/>
                <a:gd name="connsiteX166" fmla="*/ 1569 w 5810"/>
                <a:gd name="connsiteY166" fmla="*/ 803 h 1085"/>
                <a:gd name="connsiteX167" fmla="*/ 1609 w 5810"/>
                <a:gd name="connsiteY167" fmla="*/ 755 h 1085"/>
                <a:gd name="connsiteX168" fmla="*/ 1648 w 5810"/>
                <a:gd name="connsiteY168" fmla="*/ 703 h 1085"/>
                <a:gd name="connsiteX169" fmla="*/ 1687 w 5810"/>
                <a:gd name="connsiteY169" fmla="*/ 649 h 1085"/>
                <a:gd name="connsiteX170" fmla="*/ 1799 w 5810"/>
                <a:gd name="connsiteY170" fmla="*/ 475 h 1085"/>
                <a:gd name="connsiteX171" fmla="*/ 1838 w 5810"/>
                <a:gd name="connsiteY171" fmla="*/ 415 h 1085"/>
                <a:gd name="connsiteX172" fmla="*/ 1879 w 5810"/>
                <a:gd name="connsiteY172" fmla="*/ 357 h 1085"/>
                <a:gd name="connsiteX173" fmla="*/ 1923 w 5810"/>
                <a:gd name="connsiteY173" fmla="*/ 299 h 1085"/>
                <a:gd name="connsiteX174" fmla="*/ 1968 w 5810"/>
                <a:gd name="connsiteY174" fmla="*/ 245 h 1085"/>
                <a:gd name="connsiteX175" fmla="*/ 2015 w 5810"/>
                <a:gd name="connsiteY175" fmla="*/ 193 h 1085"/>
                <a:gd name="connsiteX176" fmla="*/ 2069 w 5810"/>
                <a:gd name="connsiteY176" fmla="*/ 145 h 1085"/>
                <a:gd name="connsiteX177" fmla="*/ 2125 w 5810"/>
                <a:gd name="connsiteY177" fmla="*/ 104 h 1085"/>
                <a:gd name="connsiteX178" fmla="*/ 2187 w 5810"/>
                <a:gd name="connsiteY178" fmla="*/ 69 h 1085"/>
                <a:gd name="connsiteX179" fmla="*/ 2253 w 5810"/>
                <a:gd name="connsiteY179" fmla="*/ 39 h 1085"/>
                <a:gd name="connsiteX180" fmla="*/ 2325 w 5810"/>
                <a:gd name="connsiteY180" fmla="*/ 19 h 1085"/>
                <a:gd name="connsiteX181" fmla="*/ 2404 w 5810"/>
                <a:gd name="connsiteY181" fmla="*/ 6 h 1085"/>
                <a:gd name="connsiteX182" fmla="*/ 2474 w 5810"/>
                <a:gd name="connsiteY182" fmla="*/ 4 h 1085"/>
                <a:gd name="connsiteX183" fmla="*/ 2540 w 5810"/>
                <a:gd name="connsiteY183" fmla="*/ 13 h 1085"/>
                <a:gd name="connsiteX184" fmla="*/ 2600 w 5810"/>
                <a:gd name="connsiteY184" fmla="*/ 27 h 1085"/>
                <a:gd name="connsiteX185" fmla="*/ 2658 w 5810"/>
                <a:gd name="connsiteY185" fmla="*/ 50 h 1085"/>
                <a:gd name="connsiteX186" fmla="*/ 2711 w 5810"/>
                <a:gd name="connsiteY186" fmla="*/ 81 h 1085"/>
                <a:gd name="connsiteX187" fmla="*/ 2761 w 5810"/>
                <a:gd name="connsiteY187" fmla="*/ 116 h 1085"/>
                <a:gd name="connsiteX188" fmla="*/ 2806 w 5810"/>
                <a:gd name="connsiteY188" fmla="*/ 158 h 1085"/>
                <a:gd name="connsiteX189" fmla="*/ 2852 w 5810"/>
                <a:gd name="connsiteY189" fmla="*/ 203 h 1085"/>
                <a:gd name="connsiteX190" fmla="*/ 2893 w 5810"/>
                <a:gd name="connsiteY190" fmla="*/ 251 h 1085"/>
                <a:gd name="connsiteX191" fmla="*/ 2932 w 5810"/>
                <a:gd name="connsiteY191" fmla="*/ 303 h 1085"/>
                <a:gd name="connsiteX192" fmla="*/ 2969 w 5810"/>
                <a:gd name="connsiteY192" fmla="*/ 357 h 1085"/>
                <a:gd name="connsiteX193" fmla="*/ 3004 w 5810"/>
                <a:gd name="connsiteY193" fmla="*/ 413 h 1085"/>
                <a:gd name="connsiteX194" fmla="*/ 3039 w 5810"/>
                <a:gd name="connsiteY194" fmla="*/ 467 h 1085"/>
                <a:gd name="connsiteX195" fmla="*/ 3073 w 5810"/>
                <a:gd name="connsiteY195" fmla="*/ 523 h 1085"/>
                <a:gd name="connsiteX196" fmla="*/ 3110 w 5810"/>
                <a:gd name="connsiteY196" fmla="*/ 585 h 1085"/>
                <a:gd name="connsiteX197" fmla="*/ 3147 w 5810"/>
                <a:gd name="connsiteY197" fmla="*/ 643 h 1085"/>
                <a:gd name="connsiteX198" fmla="*/ 3186 w 5810"/>
                <a:gd name="connsiteY198" fmla="*/ 701 h 1085"/>
                <a:gd name="connsiteX199" fmla="*/ 3223 w 5810"/>
                <a:gd name="connsiteY199" fmla="*/ 755 h 1085"/>
                <a:gd name="connsiteX200" fmla="*/ 3265 w 5810"/>
                <a:gd name="connsiteY200" fmla="*/ 805 h 1085"/>
                <a:gd name="connsiteX201" fmla="*/ 3306 w 5810"/>
                <a:gd name="connsiteY201" fmla="*/ 848 h 1085"/>
                <a:gd name="connsiteX202" fmla="*/ 3349 w 5810"/>
                <a:gd name="connsiteY202" fmla="*/ 886 h 1085"/>
                <a:gd name="connsiteX203" fmla="*/ 3395 w 5810"/>
                <a:gd name="connsiteY203" fmla="*/ 917 h 1085"/>
                <a:gd name="connsiteX204" fmla="*/ 3444 w 5810"/>
                <a:gd name="connsiteY204" fmla="*/ 939 h 1085"/>
                <a:gd name="connsiteX205" fmla="*/ 3498 w 5810"/>
                <a:gd name="connsiteY205" fmla="*/ 952 h 1085"/>
                <a:gd name="connsiteX206" fmla="*/ 3554 w 5810"/>
                <a:gd name="connsiteY206" fmla="*/ 956 h 1085"/>
                <a:gd name="connsiteX207" fmla="*/ 3609 w 5810"/>
                <a:gd name="connsiteY207" fmla="*/ 950 h 1085"/>
                <a:gd name="connsiteX208" fmla="*/ 3659 w 5810"/>
                <a:gd name="connsiteY208" fmla="*/ 935 h 1085"/>
                <a:gd name="connsiteX209" fmla="*/ 3706 w 5810"/>
                <a:gd name="connsiteY209" fmla="*/ 915 h 1085"/>
                <a:gd name="connsiteX210" fmla="*/ 3750 w 5810"/>
                <a:gd name="connsiteY210" fmla="*/ 884 h 1085"/>
                <a:gd name="connsiteX211" fmla="*/ 3789 w 5810"/>
                <a:gd name="connsiteY211" fmla="*/ 848 h 1085"/>
                <a:gd name="connsiteX212" fmla="*/ 3826 w 5810"/>
                <a:gd name="connsiteY212" fmla="*/ 807 h 1085"/>
                <a:gd name="connsiteX213" fmla="*/ 3861 w 5810"/>
                <a:gd name="connsiteY213" fmla="*/ 759 h 1085"/>
                <a:gd name="connsiteX214" fmla="*/ 3894 w 5810"/>
                <a:gd name="connsiteY214" fmla="*/ 709 h 1085"/>
                <a:gd name="connsiteX215" fmla="*/ 3927 w 5810"/>
                <a:gd name="connsiteY215" fmla="*/ 655 h 1085"/>
                <a:gd name="connsiteX216" fmla="*/ 3960 w 5810"/>
                <a:gd name="connsiteY216" fmla="*/ 597 h 1085"/>
                <a:gd name="connsiteX217" fmla="*/ 3993 w 5810"/>
                <a:gd name="connsiteY217" fmla="*/ 537 h 1085"/>
                <a:gd name="connsiteX218" fmla="*/ 4022 w 5810"/>
                <a:gd name="connsiteY218" fmla="*/ 483 h 1085"/>
                <a:gd name="connsiteX219" fmla="*/ 4084 w 5810"/>
                <a:gd name="connsiteY219" fmla="*/ 375 h 1085"/>
                <a:gd name="connsiteX220" fmla="*/ 4154 w 5810"/>
                <a:gd name="connsiteY220" fmla="*/ 272 h 1085"/>
                <a:gd name="connsiteX221" fmla="*/ 4192 w 5810"/>
                <a:gd name="connsiteY221" fmla="*/ 224 h 1085"/>
                <a:gd name="connsiteX222" fmla="*/ 4233 w 5810"/>
                <a:gd name="connsiteY222" fmla="*/ 178 h 1085"/>
                <a:gd name="connsiteX223" fmla="*/ 4276 w 5810"/>
                <a:gd name="connsiteY223" fmla="*/ 137 h 1085"/>
                <a:gd name="connsiteX224" fmla="*/ 4324 w 5810"/>
                <a:gd name="connsiteY224" fmla="*/ 100 h 1085"/>
                <a:gd name="connsiteX225" fmla="*/ 4375 w 5810"/>
                <a:gd name="connsiteY225" fmla="*/ 66 h 1085"/>
                <a:gd name="connsiteX226" fmla="*/ 4433 w 5810"/>
                <a:gd name="connsiteY226" fmla="*/ 39 h 1085"/>
                <a:gd name="connsiteX227" fmla="*/ 4493 w 5810"/>
                <a:gd name="connsiteY227" fmla="*/ 19 h 1085"/>
                <a:gd name="connsiteX228" fmla="*/ 4559 w 5810"/>
                <a:gd name="connsiteY228" fmla="*/ 6 h 1085"/>
                <a:gd name="connsiteX229" fmla="*/ 4631 w 5810"/>
                <a:gd name="connsiteY229"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711 w 5810"/>
                <a:gd name="connsiteY14" fmla="*/ 973 h 1085"/>
                <a:gd name="connsiteX15" fmla="*/ 5767 w 5810"/>
                <a:gd name="connsiteY15" fmla="*/ 983 h 1085"/>
                <a:gd name="connsiteX16" fmla="*/ 5785 w 5810"/>
                <a:gd name="connsiteY16" fmla="*/ 985 h 1085"/>
                <a:gd name="connsiteX17" fmla="*/ 5810 w 5810"/>
                <a:gd name="connsiteY17" fmla="*/ 1072 h 1085"/>
                <a:gd name="connsiteX18" fmla="*/ 5717 w 5810"/>
                <a:gd name="connsiteY18" fmla="*/ 1064 h 1085"/>
                <a:gd name="connsiteX19" fmla="*/ 5639 w 5810"/>
                <a:gd name="connsiteY19" fmla="*/ 1043 h 1085"/>
                <a:gd name="connsiteX20" fmla="*/ 5546 w 5810"/>
                <a:gd name="connsiteY20" fmla="*/ 1002 h 1085"/>
                <a:gd name="connsiteX21" fmla="*/ 5496 w 5810"/>
                <a:gd name="connsiteY21" fmla="*/ 971 h 1085"/>
                <a:gd name="connsiteX22" fmla="*/ 5042 w 5810"/>
                <a:gd name="connsiteY22" fmla="*/ 336 h 1085"/>
                <a:gd name="connsiteX23" fmla="*/ 4993 w 5810"/>
                <a:gd name="connsiteY23" fmla="*/ 276 h 1085"/>
                <a:gd name="connsiteX24" fmla="*/ 4945 w 5810"/>
                <a:gd name="connsiteY24" fmla="*/ 228 h 1085"/>
                <a:gd name="connsiteX25" fmla="*/ 4900 w 5810"/>
                <a:gd name="connsiteY25" fmla="*/ 189 h 1085"/>
                <a:gd name="connsiteX26" fmla="*/ 4858 w 5810"/>
                <a:gd name="connsiteY26" fmla="*/ 158 h 1085"/>
                <a:gd name="connsiteX27" fmla="*/ 4819 w 5810"/>
                <a:gd name="connsiteY27" fmla="*/ 135 h 1085"/>
                <a:gd name="connsiteX28" fmla="*/ 4770 w 5810"/>
                <a:gd name="connsiteY28" fmla="*/ 112 h 1085"/>
                <a:gd name="connsiteX29" fmla="*/ 4726 w 5810"/>
                <a:gd name="connsiteY29" fmla="*/ 98 h 1085"/>
                <a:gd name="connsiteX30" fmla="*/ 4691 w 5810"/>
                <a:gd name="connsiteY30" fmla="*/ 89 h 1085"/>
                <a:gd name="connsiteX31" fmla="*/ 4662 w 5810"/>
                <a:gd name="connsiteY31" fmla="*/ 87 h 1085"/>
                <a:gd name="connsiteX32" fmla="*/ 4635 w 5810"/>
                <a:gd name="connsiteY32" fmla="*/ 87 h 1085"/>
                <a:gd name="connsiteX33" fmla="*/ 4569 w 5810"/>
                <a:gd name="connsiteY33" fmla="*/ 93 h 1085"/>
                <a:gd name="connsiteX34" fmla="*/ 4507 w 5810"/>
                <a:gd name="connsiteY34" fmla="*/ 106 h 1085"/>
                <a:gd name="connsiteX35" fmla="*/ 4452 w 5810"/>
                <a:gd name="connsiteY35" fmla="*/ 127 h 1085"/>
                <a:gd name="connsiteX36" fmla="*/ 4400 w 5810"/>
                <a:gd name="connsiteY36" fmla="*/ 154 h 1085"/>
                <a:gd name="connsiteX37" fmla="*/ 4353 w 5810"/>
                <a:gd name="connsiteY37" fmla="*/ 187 h 1085"/>
                <a:gd name="connsiteX38" fmla="*/ 4309 w 5810"/>
                <a:gd name="connsiteY38" fmla="*/ 224 h 1085"/>
                <a:gd name="connsiteX39" fmla="*/ 4270 w 5810"/>
                <a:gd name="connsiteY39" fmla="*/ 268 h 1085"/>
                <a:gd name="connsiteX40" fmla="*/ 4231 w 5810"/>
                <a:gd name="connsiteY40" fmla="*/ 313 h 1085"/>
                <a:gd name="connsiteX41" fmla="*/ 4196 w 5810"/>
                <a:gd name="connsiteY41" fmla="*/ 363 h 1085"/>
                <a:gd name="connsiteX42" fmla="*/ 4163 w 5810"/>
                <a:gd name="connsiteY42" fmla="*/ 415 h 1085"/>
                <a:gd name="connsiteX43" fmla="*/ 4101 w 5810"/>
                <a:gd name="connsiteY43" fmla="*/ 523 h 1085"/>
                <a:gd name="connsiteX44" fmla="*/ 4008 w 5810"/>
                <a:gd name="connsiteY44" fmla="*/ 691 h 1085"/>
                <a:gd name="connsiteX45" fmla="*/ 3975 w 5810"/>
                <a:gd name="connsiteY45" fmla="*/ 747 h 1085"/>
                <a:gd name="connsiteX46" fmla="*/ 3940 w 5810"/>
                <a:gd name="connsiteY46" fmla="*/ 798 h 1085"/>
                <a:gd name="connsiteX47" fmla="*/ 3905 w 5810"/>
                <a:gd name="connsiteY47" fmla="*/ 848 h 1085"/>
                <a:gd name="connsiteX48" fmla="*/ 3865 w 5810"/>
                <a:gd name="connsiteY48" fmla="*/ 894 h 1085"/>
                <a:gd name="connsiteX49" fmla="*/ 3824 w 5810"/>
                <a:gd name="connsiteY49" fmla="*/ 935 h 1085"/>
                <a:gd name="connsiteX50" fmla="*/ 3779 w 5810"/>
                <a:gd name="connsiteY50" fmla="*/ 971 h 1085"/>
                <a:gd name="connsiteX51" fmla="*/ 3729 w 5810"/>
                <a:gd name="connsiteY51" fmla="*/ 1000 h 1085"/>
                <a:gd name="connsiteX52" fmla="*/ 3677 w 5810"/>
                <a:gd name="connsiteY52" fmla="*/ 1022 h 1085"/>
                <a:gd name="connsiteX53" fmla="*/ 3620 w 5810"/>
                <a:gd name="connsiteY53" fmla="*/ 1037 h 1085"/>
                <a:gd name="connsiteX54" fmla="*/ 3556 w 5810"/>
                <a:gd name="connsiteY54" fmla="*/ 1043 h 1085"/>
                <a:gd name="connsiteX55" fmla="*/ 3547 w 5810"/>
                <a:gd name="connsiteY55" fmla="*/ 1043 h 1085"/>
                <a:gd name="connsiteX56" fmla="*/ 3485 w 5810"/>
                <a:gd name="connsiteY56" fmla="*/ 1039 h 1085"/>
                <a:gd name="connsiteX57" fmla="*/ 3426 w 5810"/>
                <a:gd name="connsiteY57" fmla="*/ 1025 h 1085"/>
                <a:gd name="connsiteX58" fmla="*/ 3372 w 5810"/>
                <a:gd name="connsiteY58" fmla="*/ 1002 h 1085"/>
                <a:gd name="connsiteX59" fmla="*/ 3320 w 5810"/>
                <a:gd name="connsiteY59" fmla="*/ 973 h 1085"/>
                <a:gd name="connsiteX60" fmla="*/ 3273 w 5810"/>
                <a:gd name="connsiteY60" fmla="*/ 935 h 1085"/>
                <a:gd name="connsiteX61" fmla="*/ 3229 w 5810"/>
                <a:gd name="connsiteY61" fmla="*/ 894 h 1085"/>
                <a:gd name="connsiteX62" fmla="*/ 3186 w 5810"/>
                <a:gd name="connsiteY62" fmla="*/ 846 h 1085"/>
                <a:gd name="connsiteX63" fmla="*/ 3147 w 5810"/>
                <a:gd name="connsiteY63" fmla="*/ 796 h 1085"/>
                <a:gd name="connsiteX64" fmla="*/ 3108 w 5810"/>
                <a:gd name="connsiteY64" fmla="*/ 740 h 1085"/>
                <a:gd name="connsiteX65" fmla="*/ 3070 w 5810"/>
                <a:gd name="connsiteY65" fmla="*/ 684 h 1085"/>
                <a:gd name="connsiteX66" fmla="*/ 2965 w 5810"/>
                <a:gd name="connsiteY66" fmla="*/ 510 h 1085"/>
                <a:gd name="connsiteX67" fmla="*/ 2928 w 5810"/>
                <a:gd name="connsiteY67" fmla="*/ 452 h 1085"/>
                <a:gd name="connsiteX68" fmla="*/ 2891 w 5810"/>
                <a:gd name="connsiteY68" fmla="*/ 396 h 1085"/>
                <a:gd name="connsiteX69" fmla="*/ 2854 w 5810"/>
                <a:gd name="connsiteY69" fmla="*/ 342 h 1085"/>
                <a:gd name="connsiteX70" fmla="*/ 2814 w 5810"/>
                <a:gd name="connsiteY70" fmla="*/ 292 h 1085"/>
                <a:gd name="connsiteX71" fmla="*/ 2773 w 5810"/>
                <a:gd name="connsiteY71" fmla="*/ 247 h 1085"/>
                <a:gd name="connsiteX72" fmla="*/ 2732 w 5810"/>
                <a:gd name="connsiteY72" fmla="*/ 205 h 1085"/>
                <a:gd name="connsiteX73" fmla="*/ 2686 w 5810"/>
                <a:gd name="connsiteY73" fmla="*/ 168 h 1085"/>
                <a:gd name="connsiteX74" fmla="*/ 2639 w 5810"/>
                <a:gd name="connsiteY74" fmla="*/ 139 h 1085"/>
                <a:gd name="connsiteX75" fmla="*/ 2587 w 5810"/>
                <a:gd name="connsiteY75" fmla="*/ 116 h 1085"/>
                <a:gd name="connsiteX76" fmla="*/ 2532 w 5810"/>
                <a:gd name="connsiteY76" fmla="*/ 100 h 1085"/>
                <a:gd name="connsiteX77" fmla="*/ 2474 w 5810"/>
                <a:gd name="connsiteY77" fmla="*/ 91 h 1085"/>
                <a:gd name="connsiteX78" fmla="*/ 2410 w 5810"/>
                <a:gd name="connsiteY78" fmla="*/ 93 h 1085"/>
                <a:gd name="connsiteX79" fmla="*/ 2342 w 5810"/>
                <a:gd name="connsiteY79" fmla="*/ 104 h 1085"/>
                <a:gd name="connsiteX80" fmla="*/ 2280 w 5810"/>
                <a:gd name="connsiteY80" fmla="*/ 122 h 1085"/>
                <a:gd name="connsiteX81" fmla="*/ 2222 w 5810"/>
                <a:gd name="connsiteY81" fmla="*/ 147 h 1085"/>
                <a:gd name="connsiteX82" fmla="*/ 2168 w 5810"/>
                <a:gd name="connsiteY82" fmla="*/ 180 h 1085"/>
                <a:gd name="connsiteX83" fmla="*/ 2117 w 5810"/>
                <a:gd name="connsiteY83" fmla="*/ 218 h 1085"/>
                <a:gd name="connsiteX84" fmla="*/ 2071 w 5810"/>
                <a:gd name="connsiteY84" fmla="*/ 261 h 1085"/>
                <a:gd name="connsiteX85" fmla="*/ 2026 w 5810"/>
                <a:gd name="connsiteY85" fmla="*/ 307 h 1085"/>
                <a:gd name="connsiteX86" fmla="*/ 1984 w 5810"/>
                <a:gd name="connsiteY86" fmla="*/ 359 h 1085"/>
                <a:gd name="connsiteX87" fmla="*/ 1945 w 5810"/>
                <a:gd name="connsiteY87" fmla="*/ 413 h 1085"/>
                <a:gd name="connsiteX88" fmla="*/ 1908 w 5810"/>
                <a:gd name="connsiteY88" fmla="*/ 467 h 1085"/>
                <a:gd name="connsiteX89" fmla="*/ 1871 w 5810"/>
                <a:gd name="connsiteY89" fmla="*/ 523 h 1085"/>
                <a:gd name="connsiteX90" fmla="*/ 1834 w 5810"/>
                <a:gd name="connsiteY90" fmla="*/ 581 h 1085"/>
                <a:gd name="connsiteX91" fmla="*/ 1799 w 5810"/>
                <a:gd name="connsiteY91" fmla="*/ 637 h 1085"/>
                <a:gd name="connsiteX92" fmla="*/ 1724 w 5810"/>
                <a:gd name="connsiteY92" fmla="*/ 749 h 1085"/>
                <a:gd name="connsiteX93" fmla="*/ 1685 w 5810"/>
                <a:gd name="connsiteY93" fmla="*/ 801 h 1085"/>
                <a:gd name="connsiteX94" fmla="*/ 1644 w 5810"/>
                <a:gd name="connsiteY94" fmla="*/ 850 h 1085"/>
                <a:gd name="connsiteX95" fmla="*/ 1600 w 5810"/>
                <a:gd name="connsiteY95" fmla="*/ 896 h 1085"/>
                <a:gd name="connsiteX96" fmla="*/ 1553 w 5810"/>
                <a:gd name="connsiteY96" fmla="*/ 937 h 1085"/>
                <a:gd name="connsiteX97" fmla="*/ 1503 w 5810"/>
                <a:gd name="connsiteY97" fmla="*/ 973 h 1085"/>
                <a:gd name="connsiteX98" fmla="*/ 1450 w 5810"/>
                <a:gd name="connsiteY98" fmla="*/ 1002 h 1085"/>
                <a:gd name="connsiteX99" fmla="*/ 1394 w 5810"/>
                <a:gd name="connsiteY99" fmla="*/ 1025 h 1085"/>
                <a:gd name="connsiteX100" fmla="*/ 1330 w 5810"/>
                <a:gd name="connsiteY100" fmla="*/ 1037 h 1085"/>
                <a:gd name="connsiteX101" fmla="*/ 1264 w 5810"/>
                <a:gd name="connsiteY101" fmla="*/ 1043 h 1085"/>
                <a:gd name="connsiteX102" fmla="*/ 1258 w 5810"/>
                <a:gd name="connsiteY102" fmla="*/ 1043 h 1085"/>
                <a:gd name="connsiteX103" fmla="*/ 1190 w 5810"/>
                <a:gd name="connsiteY103" fmla="*/ 1039 h 1085"/>
                <a:gd name="connsiteX104" fmla="*/ 1128 w 5810"/>
                <a:gd name="connsiteY104" fmla="*/ 1027 h 1085"/>
                <a:gd name="connsiteX105" fmla="*/ 1070 w 5810"/>
                <a:gd name="connsiteY105" fmla="*/ 1008 h 1085"/>
                <a:gd name="connsiteX106" fmla="*/ 1018 w 5810"/>
                <a:gd name="connsiteY106" fmla="*/ 983 h 1085"/>
                <a:gd name="connsiteX107" fmla="*/ 971 w 5810"/>
                <a:gd name="connsiteY107" fmla="*/ 952 h 1085"/>
                <a:gd name="connsiteX108" fmla="*/ 925 w 5810"/>
                <a:gd name="connsiteY108" fmla="*/ 915 h 1085"/>
                <a:gd name="connsiteX109" fmla="*/ 884 w 5810"/>
                <a:gd name="connsiteY109" fmla="*/ 873 h 1085"/>
                <a:gd name="connsiteX110" fmla="*/ 847 w 5810"/>
                <a:gd name="connsiteY110" fmla="*/ 828 h 1085"/>
                <a:gd name="connsiteX111" fmla="*/ 810 w 5810"/>
                <a:gd name="connsiteY111" fmla="*/ 780 h 1085"/>
                <a:gd name="connsiteX112" fmla="*/ 777 w 5810"/>
                <a:gd name="connsiteY112" fmla="*/ 728 h 1085"/>
                <a:gd name="connsiteX113" fmla="*/ 742 w 5810"/>
                <a:gd name="connsiteY113" fmla="*/ 674 h 1085"/>
                <a:gd name="connsiteX114" fmla="*/ 711 w 5810"/>
                <a:gd name="connsiteY114" fmla="*/ 618 h 1085"/>
                <a:gd name="connsiteX115" fmla="*/ 678 w 5810"/>
                <a:gd name="connsiteY115" fmla="*/ 560 h 1085"/>
                <a:gd name="connsiteX116" fmla="*/ 616 w 5810"/>
                <a:gd name="connsiteY116" fmla="*/ 448 h 1085"/>
                <a:gd name="connsiteX117" fmla="*/ 547 w 5810"/>
                <a:gd name="connsiteY117" fmla="*/ 340 h 1085"/>
                <a:gd name="connsiteX118" fmla="*/ 504 w 5810"/>
                <a:gd name="connsiteY118" fmla="*/ 284 h 1085"/>
                <a:gd name="connsiteX119" fmla="*/ 457 w 5810"/>
                <a:gd name="connsiteY119" fmla="*/ 239 h 1085"/>
                <a:gd name="connsiteX120" fmla="*/ 409 w 5810"/>
                <a:gd name="connsiteY120" fmla="*/ 199 h 1085"/>
                <a:gd name="connsiteX121" fmla="*/ 358 w 5810"/>
                <a:gd name="connsiteY121" fmla="*/ 168 h 1085"/>
                <a:gd name="connsiteX122" fmla="*/ 308 w 5810"/>
                <a:gd name="connsiteY122" fmla="*/ 145 h 1085"/>
                <a:gd name="connsiteX123" fmla="*/ 256 w 5810"/>
                <a:gd name="connsiteY123" fmla="*/ 127 h 1085"/>
                <a:gd name="connsiteX124" fmla="*/ 209 w 5810"/>
                <a:gd name="connsiteY124" fmla="*/ 112 h 1085"/>
                <a:gd name="connsiteX125" fmla="*/ 163 w 5810"/>
                <a:gd name="connsiteY125" fmla="*/ 104 h 1085"/>
                <a:gd name="connsiteX126" fmla="*/ 122 w 5810"/>
                <a:gd name="connsiteY126" fmla="*/ 100 h 1085"/>
                <a:gd name="connsiteX127" fmla="*/ 85 w 5810"/>
                <a:gd name="connsiteY127" fmla="*/ 95 h 1085"/>
                <a:gd name="connsiteX128" fmla="*/ 31 w 5810"/>
                <a:gd name="connsiteY128" fmla="*/ 95 h 1085"/>
                <a:gd name="connsiteX129" fmla="*/ 17 w 5810"/>
                <a:gd name="connsiteY129" fmla="*/ 98 h 1085"/>
                <a:gd name="connsiteX130" fmla="*/ 11 w 5810"/>
                <a:gd name="connsiteY130" fmla="*/ 98 h 1085"/>
                <a:gd name="connsiteX131" fmla="*/ 0 w 5810"/>
                <a:gd name="connsiteY131" fmla="*/ 13 h 1085"/>
                <a:gd name="connsiteX132" fmla="*/ 9 w 5810"/>
                <a:gd name="connsiteY132" fmla="*/ 13 h 1085"/>
                <a:gd name="connsiteX133" fmla="*/ 29 w 5810"/>
                <a:gd name="connsiteY133" fmla="*/ 10 h 1085"/>
                <a:gd name="connsiteX134" fmla="*/ 91 w 5810"/>
                <a:gd name="connsiteY134" fmla="*/ 10 h 1085"/>
                <a:gd name="connsiteX135" fmla="*/ 135 w 5810"/>
                <a:gd name="connsiteY135" fmla="*/ 13 h 1085"/>
                <a:gd name="connsiteX136" fmla="*/ 182 w 5810"/>
                <a:gd name="connsiteY136" fmla="*/ 19 h 1085"/>
                <a:gd name="connsiteX137" fmla="*/ 234 w 5810"/>
                <a:gd name="connsiteY137" fmla="*/ 29 h 1085"/>
                <a:gd name="connsiteX138" fmla="*/ 287 w 5810"/>
                <a:gd name="connsiteY138" fmla="*/ 46 h 1085"/>
                <a:gd name="connsiteX139" fmla="*/ 345 w 5810"/>
                <a:gd name="connsiteY139" fmla="*/ 66 h 1085"/>
                <a:gd name="connsiteX140" fmla="*/ 403 w 5810"/>
                <a:gd name="connsiteY140" fmla="*/ 93 h 1085"/>
                <a:gd name="connsiteX141" fmla="*/ 459 w 5810"/>
                <a:gd name="connsiteY141" fmla="*/ 131 h 1085"/>
                <a:gd name="connsiteX142" fmla="*/ 514 w 5810"/>
                <a:gd name="connsiteY142" fmla="*/ 174 h 1085"/>
                <a:gd name="connsiteX143" fmla="*/ 568 w 5810"/>
                <a:gd name="connsiteY143" fmla="*/ 228 h 1085"/>
                <a:gd name="connsiteX144" fmla="*/ 618 w 5810"/>
                <a:gd name="connsiteY144" fmla="*/ 292 h 1085"/>
                <a:gd name="connsiteX145" fmla="*/ 667 w 5810"/>
                <a:gd name="connsiteY145" fmla="*/ 367 h 1085"/>
                <a:gd name="connsiteX146" fmla="*/ 754 w 5810"/>
                <a:gd name="connsiteY146" fmla="*/ 516 h 1085"/>
                <a:gd name="connsiteX147" fmla="*/ 787 w 5810"/>
                <a:gd name="connsiteY147" fmla="*/ 575 h 1085"/>
                <a:gd name="connsiteX148" fmla="*/ 820 w 5810"/>
                <a:gd name="connsiteY148" fmla="*/ 631 h 1085"/>
                <a:gd name="connsiteX149" fmla="*/ 853 w 5810"/>
                <a:gd name="connsiteY149" fmla="*/ 684 h 1085"/>
                <a:gd name="connsiteX150" fmla="*/ 886 w 5810"/>
                <a:gd name="connsiteY150" fmla="*/ 736 h 1085"/>
                <a:gd name="connsiteX151" fmla="*/ 921 w 5810"/>
                <a:gd name="connsiteY151" fmla="*/ 782 h 1085"/>
                <a:gd name="connsiteX152" fmla="*/ 958 w 5810"/>
                <a:gd name="connsiteY152" fmla="*/ 825 h 1085"/>
                <a:gd name="connsiteX153" fmla="*/ 1000 w 5810"/>
                <a:gd name="connsiteY153" fmla="*/ 863 h 1085"/>
                <a:gd name="connsiteX154" fmla="*/ 1043 w 5810"/>
                <a:gd name="connsiteY154" fmla="*/ 894 h 1085"/>
                <a:gd name="connsiteX155" fmla="*/ 1090 w 5810"/>
                <a:gd name="connsiteY155" fmla="*/ 921 h 1085"/>
                <a:gd name="connsiteX156" fmla="*/ 1140 w 5810"/>
                <a:gd name="connsiteY156" fmla="*/ 939 h 1085"/>
                <a:gd name="connsiteX157" fmla="*/ 1196 w 5810"/>
                <a:gd name="connsiteY157" fmla="*/ 952 h 1085"/>
                <a:gd name="connsiteX158" fmla="*/ 1258 w 5810"/>
                <a:gd name="connsiteY158" fmla="*/ 956 h 1085"/>
                <a:gd name="connsiteX159" fmla="*/ 1264 w 5810"/>
                <a:gd name="connsiteY159" fmla="*/ 956 h 1085"/>
                <a:gd name="connsiteX160" fmla="*/ 1324 w 5810"/>
                <a:gd name="connsiteY160" fmla="*/ 950 h 1085"/>
                <a:gd name="connsiteX161" fmla="*/ 1380 w 5810"/>
                <a:gd name="connsiteY161" fmla="*/ 935 h 1085"/>
                <a:gd name="connsiteX162" fmla="*/ 1433 w 5810"/>
                <a:gd name="connsiteY162" fmla="*/ 913 h 1085"/>
                <a:gd name="connsiteX163" fmla="*/ 1481 w 5810"/>
                <a:gd name="connsiteY163" fmla="*/ 884 h 1085"/>
                <a:gd name="connsiteX164" fmla="*/ 1526 w 5810"/>
                <a:gd name="connsiteY164" fmla="*/ 846 h 1085"/>
                <a:gd name="connsiteX165" fmla="*/ 1569 w 5810"/>
                <a:gd name="connsiteY165" fmla="*/ 803 h 1085"/>
                <a:gd name="connsiteX166" fmla="*/ 1609 w 5810"/>
                <a:gd name="connsiteY166" fmla="*/ 755 h 1085"/>
                <a:gd name="connsiteX167" fmla="*/ 1648 w 5810"/>
                <a:gd name="connsiteY167" fmla="*/ 703 h 1085"/>
                <a:gd name="connsiteX168" fmla="*/ 1687 w 5810"/>
                <a:gd name="connsiteY168" fmla="*/ 649 h 1085"/>
                <a:gd name="connsiteX169" fmla="*/ 1799 w 5810"/>
                <a:gd name="connsiteY169" fmla="*/ 475 h 1085"/>
                <a:gd name="connsiteX170" fmla="*/ 1838 w 5810"/>
                <a:gd name="connsiteY170" fmla="*/ 415 h 1085"/>
                <a:gd name="connsiteX171" fmla="*/ 1879 w 5810"/>
                <a:gd name="connsiteY171" fmla="*/ 357 h 1085"/>
                <a:gd name="connsiteX172" fmla="*/ 1923 w 5810"/>
                <a:gd name="connsiteY172" fmla="*/ 299 h 1085"/>
                <a:gd name="connsiteX173" fmla="*/ 1968 w 5810"/>
                <a:gd name="connsiteY173" fmla="*/ 245 h 1085"/>
                <a:gd name="connsiteX174" fmla="*/ 2015 w 5810"/>
                <a:gd name="connsiteY174" fmla="*/ 193 h 1085"/>
                <a:gd name="connsiteX175" fmla="*/ 2069 w 5810"/>
                <a:gd name="connsiteY175" fmla="*/ 145 h 1085"/>
                <a:gd name="connsiteX176" fmla="*/ 2125 w 5810"/>
                <a:gd name="connsiteY176" fmla="*/ 104 h 1085"/>
                <a:gd name="connsiteX177" fmla="*/ 2187 w 5810"/>
                <a:gd name="connsiteY177" fmla="*/ 69 h 1085"/>
                <a:gd name="connsiteX178" fmla="*/ 2253 w 5810"/>
                <a:gd name="connsiteY178" fmla="*/ 39 h 1085"/>
                <a:gd name="connsiteX179" fmla="*/ 2325 w 5810"/>
                <a:gd name="connsiteY179" fmla="*/ 19 h 1085"/>
                <a:gd name="connsiteX180" fmla="*/ 2404 w 5810"/>
                <a:gd name="connsiteY180" fmla="*/ 6 h 1085"/>
                <a:gd name="connsiteX181" fmla="*/ 2474 w 5810"/>
                <a:gd name="connsiteY181" fmla="*/ 4 h 1085"/>
                <a:gd name="connsiteX182" fmla="*/ 2540 w 5810"/>
                <a:gd name="connsiteY182" fmla="*/ 13 h 1085"/>
                <a:gd name="connsiteX183" fmla="*/ 2600 w 5810"/>
                <a:gd name="connsiteY183" fmla="*/ 27 h 1085"/>
                <a:gd name="connsiteX184" fmla="*/ 2658 w 5810"/>
                <a:gd name="connsiteY184" fmla="*/ 50 h 1085"/>
                <a:gd name="connsiteX185" fmla="*/ 2711 w 5810"/>
                <a:gd name="connsiteY185" fmla="*/ 81 h 1085"/>
                <a:gd name="connsiteX186" fmla="*/ 2761 w 5810"/>
                <a:gd name="connsiteY186" fmla="*/ 116 h 1085"/>
                <a:gd name="connsiteX187" fmla="*/ 2806 w 5810"/>
                <a:gd name="connsiteY187" fmla="*/ 158 h 1085"/>
                <a:gd name="connsiteX188" fmla="*/ 2852 w 5810"/>
                <a:gd name="connsiteY188" fmla="*/ 203 h 1085"/>
                <a:gd name="connsiteX189" fmla="*/ 2893 w 5810"/>
                <a:gd name="connsiteY189" fmla="*/ 251 h 1085"/>
                <a:gd name="connsiteX190" fmla="*/ 2932 w 5810"/>
                <a:gd name="connsiteY190" fmla="*/ 303 h 1085"/>
                <a:gd name="connsiteX191" fmla="*/ 2969 w 5810"/>
                <a:gd name="connsiteY191" fmla="*/ 357 h 1085"/>
                <a:gd name="connsiteX192" fmla="*/ 3004 w 5810"/>
                <a:gd name="connsiteY192" fmla="*/ 413 h 1085"/>
                <a:gd name="connsiteX193" fmla="*/ 3039 w 5810"/>
                <a:gd name="connsiteY193" fmla="*/ 467 h 1085"/>
                <a:gd name="connsiteX194" fmla="*/ 3073 w 5810"/>
                <a:gd name="connsiteY194" fmla="*/ 523 h 1085"/>
                <a:gd name="connsiteX195" fmla="*/ 3110 w 5810"/>
                <a:gd name="connsiteY195" fmla="*/ 585 h 1085"/>
                <a:gd name="connsiteX196" fmla="*/ 3147 w 5810"/>
                <a:gd name="connsiteY196" fmla="*/ 643 h 1085"/>
                <a:gd name="connsiteX197" fmla="*/ 3186 w 5810"/>
                <a:gd name="connsiteY197" fmla="*/ 701 h 1085"/>
                <a:gd name="connsiteX198" fmla="*/ 3223 w 5810"/>
                <a:gd name="connsiteY198" fmla="*/ 755 h 1085"/>
                <a:gd name="connsiteX199" fmla="*/ 3265 w 5810"/>
                <a:gd name="connsiteY199" fmla="*/ 805 h 1085"/>
                <a:gd name="connsiteX200" fmla="*/ 3306 w 5810"/>
                <a:gd name="connsiteY200" fmla="*/ 848 h 1085"/>
                <a:gd name="connsiteX201" fmla="*/ 3349 w 5810"/>
                <a:gd name="connsiteY201" fmla="*/ 886 h 1085"/>
                <a:gd name="connsiteX202" fmla="*/ 3395 w 5810"/>
                <a:gd name="connsiteY202" fmla="*/ 917 h 1085"/>
                <a:gd name="connsiteX203" fmla="*/ 3444 w 5810"/>
                <a:gd name="connsiteY203" fmla="*/ 939 h 1085"/>
                <a:gd name="connsiteX204" fmla="*/ 3498 w 5810"/>
                <a:gd name="connsiteY204" fmla="*/ 952 h 1085"/>
                <a:gd name="connsiteX205" fmla="*/ 3554 w 5810"/>
                <a:gd name="connsiteY205" fmla="*/ 956 h 1085"/>
                <a:gd name="connsiteX206" fmla="*/ 3609 w 5810"/>
                <a:gd name="connsiteY206" fmla="*/ 950 h 1085"/>
                <a:gd name="connsiteX207" fmla="*/ 3659 w 5810"/>
                <a:gd name="connsiteY207" fmla="*/ 935 h 1085"/>
                <a:gd name="connsiteX208" fmla="*/ 3706 w 5810"/>
                <a:gd name="connsiteY208" fmla="*/ 915 h 1085"/>
                <a:gd name="connsiteX209" fmla="*/ 3750 w 5810"/>
                <a:gd name="connsiteY209" fmla="*/ 884 h 1085"/>
                <a:gd name="connsiteX210" fmla="*/ 3789 w 5810"/>
                <a:gd name="connsiteY210" fmla="*/ 848 h 1085"/>
                <a:gd name="connsiteX211" fmla="*/ 3826 w 5810"/>
                <a:gd name="connsiteY211" fmla="*/ 807 h 1085"/>
                <a:gd name="connsiteX212" fmla="*/ 3861 w 5810"/>
                <a:gd name="connsiteY212" fmla="*/ 759 h 1085"/>
                <a:gd name="connsiteX213" fmla="*/ 3894 w 5810"/>
                <a:gd name="connsiteY213" fmla="*/ 709 h 1085"/>
                <a:gd name="connsiteX214" fmla="*/ 3927 w 5810"/>
                <a:gd name="connsiteY214" fmla="*/ 655 h 1085"/>
                <a:gd name="connsiteX215" fmla="*/ 3960 w 5810"/>
                <a:gd name="connsiteY215" fmla="*/ 597 h 1085"/>
                <a:gd name="connsiteX216" fmla="*/ 3993 w 5810"/>
                <a:gd name="connsiteY216" fmla="*/ 537 h 1085"/>
                <a:gd name="connsiteX217" fmla="*/ 4022 w 5810"/>
                <a:gd name="connsiteY217" fmla="*/ 483 h 1085"/>
                <a:gd name="connsiteX218" fmla="*/ 4084 w 5810"/>
                <a:gd name="connsiteY218" fmla="*/ 375 h 1085"/>
                <a:gd name="connsiteX219" fmla="*/ 4154 w 5810"/>
                <a:gd name="connsiteY219" fmla="*/ 272 h 1085"/>
                <a:gd name="connsiteX220" fmla="*/ 4192 w 5810"/>
                <a:gd name="connsiteY220" fmla="*/ 224 h 1085"/>
                <a:gd name="connsiteX221" fmla="*/ 4233 w 5810"/>
                <a:gd name="connsiteY221" fmla="*/ 178 h 1085"/>
                <a:gd name="connsiteX222" fmla="*/ 4276 w 5810"/>
                <a:gd name="connsiteY222" fmla="*/ 137 h 1085"/>
                <a:gd name="connsiteX223" fmla="*/ 4324 w 5810"/>
                <a:gd name="connsiteY223" fmla="*/ 100 h 1085"/>
                <a:gd name="connsiteX224" fmla="*/ 4375 w 5810"/>
                <a:gd name="connsiteY224" fmla="*/ 66 h 1085"/>
                <a:gd name="connsiteX225" fmla="*/ 4433 w 5810"/>
                <a:gd name="connsiteY225" fmla="*/ 39 h 1085"/>
                <a:gd name="connsiteX226" fmla="*/ 4493 w 5810"/>
                <a:gd name="connsiteY226" fmla="*/ 19 h 1085"/>
                <a:gd name="connsiteX227" fmla="*/ 4559 w 5810"/>
                <a:gd name="connsiteY227" fmla="*/ 6 h 1085"/>
                <a:gd name="connsiteX228" fmla="*/ 4631 w 5810"/>
                <a:gd name="connsiteY228" fmla="*/ 0 h 1085"/>
                <a:gd name="connsiteX0" fmla="*/ 4631 w 5818"/>
                <a:gd name="connsiteY0" fmla="*/ 0 h 1085"/>
                <a:gd name="connsiteX1" fmla="*/ 4681 w 5818"/>
                <a:gd name="connsiteY1" fmla="*/ 0 h 1085"/>
                <a:gd name="connsiteX2" fmla="*/ 4710 w 5818"/>
                <a:gd name="connsiteY2" fmla="*/ 4 h 1085"/>
                <a:gd name="connsiteX3" fmla="*/ 4741 w 5818"/>
                <a:gd name="connsiteY3" fmla="*/ 13 h 1085"/>
                <a:gd name="connsiteX4" fmla="*/ 4778 w 5818"/>
                <a:gd name="connsiteY4" fmla="*/ 23 h 1085"/>
                <a:gd name="connsiteX5" fmla="*/ 4819 w 5818"/>
                <a:gd name="connsiteY5" fmla="*/ 39 h 1085"/>
                <a:gd name="connsiteX6" fmla="*/ 4863 w 5818"/>
                <a:gd name="connsiteY6" fmla="*/ 60 h 1085"/>
                <a:gd name="connsiteX7" fmla="*/ 4910 w 5818"/>
                <a:gd name="connsiteY7" fmla="*/ 89 h 1085"/>
                <a:gd name="connsiteX8" fmla="*/ 4960 w 5818"/>
                <a:gd name="connsiteY8" fmla="*/ 124 h 1085"/>
                <a:gd name="connsiteX9" fmla="*/ 5009 w 5818"/>
                <a:gd name="connsiteY9" fmla="*/ 170 h 1085"/>
                <a:gd name="connsiteX10" fmla="*/ 5061 w 5818"/>
                <a:gd name="connsiteY10" fmla="*/ 224 h 1085"/>
                <a:gd name="connsiteX11" fmla="*/ 5112 w 5818"/>
                <a:gd name="connsiteY11" fmla="*/ 286 h 1085"/>
                <a:gd name="connsiteX12" fmla="*/ 5313 w 5818"/>
                <a:gd name="connsiteY12" fmla="*/ 633 h 1085"/>
                <a:gd name="connsiteX13" fmla="*/ 5408 w 5818"/>
                <a:gd name="connsiteY13" fmla="*/ 769 h 1085"/>
                <a:gd name="connsiteX14" fmla="*/ 5711 w 5818"/>
                <a:gd name="connsiteY14" fmla="*/ 973 h 1085"/>
                <a:gd name="connsiteX15" fmla="*/ 5767 w 5818"/>
                <a:gd name="connsiteY15" fmla="*/ 983 h 1085"/>
                <a:gd name="connsiteX16" fmla="*/ 5810 w 5818"/>
                <a:gd name="connsiteY16" fmla="*/ 1072 h 1085"/>
                <a:gd name="connsiteX17" fmla="*/ 5717 w 5818"/>
                <a:gd name="connsiteY17" fmla="*/ 1064 h 1085"/>
                <a:gd name="connsiteX18" fmla="*/ 5639 w 5818"/>
                <a:gd name="connsiteY18" fmla="*/ 1043 h 1085"/>
                <a:gd name="connsiteX19" fmla="*/ 5546 w 5818"/>
                <a:gd name="connsiteY19" fmla="*/ 1002 h 1085"/>
                <a:gd name="connsiteX20" fmla="*/ 5496 w 5818"/>
                <a:gd name="connsiteY20" fmla="*/ 971 h 1085"/>
                <a:gd name="connsiteX21" fmla="*/ 5042 w 5818"/>
                <a:gd name="connsiteY21" fmla="*/ 336 h 1085"/>
                <a:gd name="connsiteX22" fmla="*/ 4993 w 5818"/>
                <a:gd name="connsiteY22" fmla="*/ 276 h 1085"/>
                <a:gd name="connsiteX23" fmla="*/ 4945 w 5818"/>
                <a:gd name="connsiteY23" fmla="*/ 228 h 1085"/>
                <a:gd name="connsiteX24" fmla="*/ 4900 w 5818"/>
                <a:gd name="connsiteY24" fmla="*/ 189 h 1085"/>
                <a:gd name="connsiteX25" fmla="*/ 4858 w 5818"/>
                <a:gd name="connsiteY25" fmla="*/ 158 h 1085"/>
                <a:gd name="connsiteX26" fmla="*/ 4819 w 5818"/>
                <a:gd name="connsiteY26" fmla="*/ 135 h 1085"/>
                <a:gd name="connsiteX27" fmla="*/ 4770 w 5818"/>
                <a:gd name="connsiteY27" fmla="*/ 112 h 1085"/>
                <a:gd name="connsiteX28" fmla="*/ 4726 w 5818"/>
                <a:gd name="connsiteY28" fmla="*/ 98 h 1085"/>
                <a:gd name="connsiteX29" fmla="*/ 4691 w 5818"/>
                <a:gd name="connsiteY29" fmla="*/ 89 h 1085"/>
                <a:gd name="connsiteX30" fmla="*/ 4662 w 5818"/>
                <a:gd name="connsiteY30" fmla="*/ 87 h 1085"/>
                <a:gd name="connsiteX31" fmla="*/ 4635 w 5818"/>
                <a:gd name="connsiteY31" fmla="*/ 87 h 1085"/>
                <a:gd name="connsiteX32" fmla="*/ 4569 w 5818"/>
                <a:gd name="connsiteY32" fmla="*/ 93 h 1085"/>
                <a:gd name="connsiteX33" fmla="*/ 4507 w 5818"/>
                <a:gd name="connsiteY33" fmla="*/ 106 h 1085"/>
                <a:gd name="connsiteX34" fmla="*/ 4452 w 5818"/>
                <a:gd name="connsiteY34" fmla="*/ 127 h 1085"/>
                <a:gd name="connsiteX35" fmla="*/ 4400 w 5818"/>
                <a:gd name="connsiteY35" fmla="*/ 154 h 1085"/>
                <a:gd name="connsiteX36" fmla="*/ 4353 w 5818"/>
                <a:gd name="connsiteY36" fmla="*/ 187 h 1085"/>
                <a:gd name="connsiteX37" fmla="*/ 4309 w 5818"/>
                <a:gd name="connsiteY37" fmla="*/ 224 h 1085"/>
                <a:gd name="connsiteX38" fmla="*/ 4270 w 5818"/>
                <a:gd name="connsiteY38" fmla="*/ 268 h 1085"/>
                <a:gd name="connsiteX39" fmla="*/ 4231 w 5818"/>
                <a:gd name="connsiteY39" fmla="*/ 313 h 1085"/>
                <a:gd name="connsiteX40" fmla="*/ 4196 w 5818"/>
                <a:gd name="connsiteY40" fmla="*/ 363 h 1085"/>
                <a:gd name="connsiteX41" fmla="*/ 4163 w 5818"/>
                <a:gd name="connsiteY41" fmla="*/ 415 h 1085"/>
                <a:gd name="connsiteX42" fmla="*/ 4101 w 5818"/>
                <a:gd name="connsiteY42" fmla="*/ 523 h 1085"/>
                <a:gd name="connsiteX43" fmla="*/ 4008 w 5818"/>
                <a:gd name="connsiteY43" fmla="*/ 691 h 1085"/>
                <a:gd name="connsiteX44" fmla="*/ 3975 w 5818"/>
                <a:gd name="connsiteY44" fmla="*/ 747 h 1085"/>
                <a:gd name="connsiteX45" fmla="*/ 3940 w 5818"/>
                <a:gd name="connsiteY45" fmla="*/ 798 h 1085"/>
                <a:gd name="connsiteX46" fmla="*/ 3905 w 5818"/>
                <a:gd name="connsiteY46" fmla="*/ 848 h 1085"/>
                <a:gd name="connsiteX47" fmla="*/ 3865 w 5818"/>
                <a:gd name="connsiteY47" fmla="*/ 894 h 1085"/>
                <a:gd name="connsiteX48" fmla="*/ 3824 w 5818"/>
                <a:gd name="connsiteY48" fmla="*/ 935 h 1085"/>
                <a:gd name="connsiteX49" fmla="*/ 3779 w 5818"/>
                <a:gd name="connsiteY49" fmla="*/ 971 h 1085"/>
                <a:gd name="connsiteX50" fmla="*/ 3729 w 5818"/>
                <a:gd name="connsiteY50" fmla="*/ 1000 h 1085"/>
                <a:gd name="connsiteX51" fmla="*/ 3677 w 5818"/>
                <a:gd name="connsiteY51" fmla="*/ 1022 h 1085"/>
                <a:gd name="connsiteX52" fmla="*/ 3620 w 5818"/>
                <a:gd name="connsiteY52" fmla="*/ 1037 h 1085"/>
                <a:gd name="connsiteX53" fmla="*/ 3556 w 5818"/>
                <a:gd name="connsiteY53" fmla="*/ 1043 h 1085"/>
                <a:gd name="connsiteX54" fmla="*/ 3547 w 5818"/>
                <a:gd name="connsiteY54" fmla="*/ 1043 h 1085"/>
                <a:gd name="connsiteX55" fmla="*/ 3485 w 5818"/>
                <a:gd name="connsiteY55" fmla="*/ 1039 h 1085"/>
                <a:gd name="connsiteX56" fmla="*/ 3426 w 5818"/>
                <a:gd name="connsiteY56" fmla="*/ 1025 h 1085"/>
                <a:gd name="connsiteX57" fmla="*/ 3372 w 5818"/>
                <a:gd name="connsiteY57" fmla="*/ 1002 h 1085"/>
                <a:gd name="connsiteX58" fmla="*/ 3320 w 5818"/>
                <a:gd name="connsiteY58" fmla="*/ 973 h 1085"/>
                <a:gd name="connsiteX59" fmla="*/ 3273 w 5818"/>
                <a:gd name="connsiteY59" fmla="*/ 935 h 1085"/>
                <a:gd name="connsiteX60" fmla="*/ 3229 w 5818"/>
                <a:gd name="connsiteY60" fmla="*/ 894 h 1085"/>
                <a:gd name="connsiteX61" fmla="*/ 3186 w 5818"/>
                <a:gd name="connsiteY61" fmla="*/ 846 h 1085"/>
                <a:gd name="connsiteX62" fmla="*/ 3147 w 5818"/>
                <a:gd name="connsiteY62" fmla="*/ 796 h 1085"/>
                <a:gd name="connsiteX63" fmla="*/ 3108 w 5818"/>
                <a:gd name="connsiteY63" fmla="*/ 740 h 1085"/>
                <a:gd name="connsiteX64" fmla="*/ 3070 w 5818"/>
                <a:gd name="connsiteY64" fmla="*/ 684 h 1085"/>
                <a:gd name="connsiteX65" fmla="*/ 2965 w 5818"/>
                <a:gd name="connsiteY65" fmla="*/ 510 h 1085"/>
                <a:gd name="connsiteX66" fmla="*/ 2928 w 5818"/>
                <a:gd name="connsiteY66" fmla="*/ 452 h 1085"/>
                <a:gd name="connsiteX67" fmla="*/ 2891 w 5818"/>
                <a:gd name="connsiteY67" fmla="*/ 396 h 1085"/>
                <a:gd name="connsiteX68" fmla="*/ 2854 w 5818"/>
                <a:gd name="connsiteY68" fmla="*/ 342 h 1085"/>
                <a:gd name="connsiteX69" fmla="*/ 2814 w 5818"/>
                <a:gd name="connsiteY69" fmla="*/ 292 h 1085"/>
                <a:gd name="connsiteX70" fmla="*/ 2773 w 5818"/>
                <a:gd name="connsiteY70" fmla="*/ 247 h 1085"/>
                <a:gd name="connsiteX71" fmla="*/ 2732 w 5818"/>
                <a:gd name="connsiteY71" fmla="*/ 205 h 1085"/>
                <a:gd name="connsiteX72" fmla="*/ 2686 w 5818"/>
                <a:gd name="connsiteY72" fmla="*/ 168 h 1085"/>
                <a:gd name="connsiteX73" fmla="*/ 2639 w 5818"/>
                <a:gd name="connsiteY73" fmla="*/ 139 h 1085"/>
                <a:gd name="connsiteX74" fmla="*/ 2587 w 5818"/>
                <a:gd name="connsiteY74" fmla="*/ 116 h 1085"/>
                <a:gd name="connsiteX75" fmla="*/ 2532 w 5818"/>
                <a:gd name="connsiteY75" fmla="*/ 100 h 1085"/>
                <a:gd name="connsiteX76" fmla="*/ 2474 w 5818"/>
                <a:gd name="connsiteY76" fmla="*/ 91 h 1085"/>
                <a:gd name="connsiteX77" fmla="*/ 2410 w 5818"/>
                <a:gd name="connsiteY77" fmla="*/ 93 h 1085"/>
                <a:gd name="connsiteX78" fmla="*/ 2342 w 5818"/>
                <a:gd name="connsiteY78" fmla="*/ 104 h 1085"/>
                <a:gd name="connsiteX79" fmla="*/ 2280 w 5818"/>
                <a:gd name="connsiteY79" fmla="*/ 122 h 1085"/>
                <a:gd name="connsiteX80" fmla="*/ 2222 w 5818"/>
                <a:gd name="connsiteY80" fmla="*/ 147 h 1085"/>
                <a:gd name="connsiteX81" fmla="*/ 2168 w 5818"/>
                <a:gd name="connsiteY81" fmla="*/ 180 h 1085"/>
                <a:gd name="connsiteX82" fmla="*/ 2117 w 5818"/>
                <a:gd name="connsiteY82" fmla="*/ 218 h 1085"/>
                <a:gd name="connsiteX83" fmla="*/ 2071 w 5818"/>
                <a:gd name="connsiteY83" fmla="*/ 261 h 1085"/>
                <a:gd name="connsiteX84" fmla="*/ 2026 w 5818"/>
                <a:gd name="connsiteY84" fmla="*/ 307 h 1085"/>
                <a:gd name="connsiteX85" fmla="*/ 1984 w 5818"/>
                <a:gd name="connsiteY85" fmla="*/ 359 h 1085"/>
                <a:gd name="connsiteX86" fmla="*/ 1945 w 5818"/>
                <a:gd name="connsiteY86" fmla="*/ 413 h 1085"/>
                <a:gd name="connsiteX87" fmla="*/ 1908 w 5818"/>
                <a:gd name="connsiteY87" fmla="*/ 467 h 1085"/>
                <a:gd name="connsiteX88" fmla="*/ 1871 w 5818"/>
                <a:gd name="connsiteY88" fmla="*/ 523 h 1085"/>
                <a:gd name="connsiteX89" fmla="*/ 1834 w 5818"/>
                <a:gd name="connsiteY89" fmla="*/ 581 h 1085"/>
                <a:gd name="connsiteX90" fmla="*/ 1799 w 5818"/>
                <a:gd name="connsiteY90" fmla="*/ 637 h 1085"/>
                <a:gd name="connsiteX91" fmla="*/ 1724 w 5818"/>
                <a:gd name="connsiteY91" fmla="*/ 749 h 1085"/>
                <a:gd name="connsiteX92" fmla="*/ 1685 w 5818"/>
                <a:gd name="connsiteY92" fmla="*/ 801 h 1085"/>
                <a:gd name="connsiteX93" fmla="*/ 1644 w 5818"/>
                <a:gd name="connsiteY93" fmla="*/ 850 h 1085"/>
                <a:gd name="connsiteX94" fmla="*/ 1600 w 5818"/>
                <a:gd name="connsiteY94" fmla="*/ 896 h 1085"/>
                <a:gd name="connsiteX95" fmla="*/ 1553 w 5818"/>
                <a:gd name="connsiteY95" fmla="*/ 937 h 1085"/>
                <a:gd name="connsiteX96" fmla="*/ 1503 w 5818"/>
                <a:gd name="connsiteY96" fmla="*/ 973 h 1085"/>
                <a:gd name="connsiteX97" fmla="*/ 1450 w 5818"/>
                <a:gd name="connsiteY97" fmla="*/ 1002 h 1085"/>
                <a:gd name="connsiteX98" fmla="*/ 1394 w 5818"/>
                <a:gd name="connsiteY98" fmla="*/ 1025 h 1085"/>
                <a:gd name="connsiteX99" fmla="*/ 1330 w 5818"/>
                <a:gd name="connsiteY99" fmla="*/ 1037 h 1085"/>
                <a:gd name="connsiteX100" fmla="*/ 1264 w 5818"/>
                <a:gd name="connsiteY100" fmla="*/ 1043 h 1085"/>
                <a:gd name="connsiteX101" fmla="*/ 1258 w 5818"/>
                <a:gd name="connsiteY101" fmla="*/ 1043 h 1085"/>
                <a:gd name="connsiteX102" fmla="*/ 1190 w 5818"/>
                <a:gd name="connsiteY102" fmla="*/ 1039 h 1085"/>
                <a:gd name="connsiteX103" fmla="*/ 1128 w 5818"/>
                <a:gd name="connsiteY103" fmla="*/ 1027 h 1085"/>
                <a:gd name="connsiteX104" fmla="*/ 1070 w 5818"/>
                <a:gd name="connsiteY104" fmla="*/ 1008 h 1085"/>
                <a:gd name="connsiteX105" fmla="*/ 1018 w 5818"/>
                <a:gd name="connsiteY105" fmla="*/ 983 h 1085"/>
                <a:gd name="connsiteX106" fmla="*/ 971 w 5818"/>
                <a:gd name="connsiteY106" fmla="*/ 952 h 1085"/>
                <a:gd name="connsiteX107" fmla="*/ 925 w 5818"/>
                <a:gd name="connsiteY107" fmla="*/ 915 h 1085"/>
                <a:gd name="connsiteX108" fmla="*/ 884 w 5818"/>
                <a:gd name="connsiteY108" fmla="*/ 873 h 1085"/>
                <a:gd name="connsiteX109" fmla="*/ 847 w 5818"/>
                <a:gd name="connsiteY109" fmla="*/ 828 h 1085"/>
                <a:gd name="connsiteX110" fmla="*/ 810 w 5818"/>
                <a:gd name="connsiteY110" fmla="*/ 780 h 1085"/>
                <a:gd name="connsiteX111" fmla="*/ 777 w 5818"/>
                <a:gd name="connsiteY111" fmla="*/ 728 h 1085"/>
                <a:gd name="connsiteX112" fmla="*/ 742 w 5818"/>
                <a:gd name="connsiteY112" fmla="*/ 674 h 1085"/>
                <a:gd name="connsiteX113" fmla="*/ 711 w 5818"/>
                <a:gd name="connsiteY113" fmla="*/ 618 h 1085"/>
                <a:gd name="connsiteX114" fmla="*/ 678 w 5818"/>
                <a:gd name="connsiteY114" fmla="*/ 560 h 1085"/>
                <a:gd name="connsiteX115" fmla="*/ 616 w 5818"/>
                <a:gd name="connsiteY115" fmla="*/ 448 h 1085"/>
                <a:gd name="connsiteX116" fmla="*/ 547 w 5818"/>
                <a:gd name="connsiteY116" fmla="*/ 340 h 1085"/>
                <a:gd name="connsiteX117" fmla="*/ 504 w 5818"/>
                <a:gd name="connsiteY117" fmla="*/ 284 h 1085"/>
                <a:gd name="connsiteX118" fmla="*/ 457 w 5818"/>
                <a:gd name="connsiteY118" fmla="*/ 239 h 1085"/>
                <a:gd name="connsiteX119" fmla="*/ 409 w 5818"/>
                <a:gd name="connsiteY119" fmla="*/ 199 h 1085"/>
                <a:gd name="connsiteX120" fmla="*/ 358 w 5818"/>
                <a:gd name="connsiteY120" fmla="*/ 168 h 1085"/>
                <a:gd name="connsiteX121" fmla="*/ 308 w 5818"/>
                <a:gd name="connsiteY121" fmla="*/ 145 h 1085"/>
                <a:gd name="connsiteX122" fmla="*/ 256 w 5818"/>
                <a:gd name="connsiteY122" fmla="*/ 127 h 1085"/>
                <a:gd name="connsiteX123" fmla="*/ 209 w 5818"/>
                <a:gd name="connsiteY123" fmla="*/ 112 h 1085"/>
                <a:gd name="connsiteX124" fmla="*/ 163 w 5818"/>
                <a:gd name="connsiteY124" fmla="*/ 104 h 1085"/>
                <a:gd name="connsiteX125" fmla="*/ 122 w 5818"/>
                <a:gd name="connsiteY125" fmla="*/ 100 h 1085"/>
                <a:gd name="connsiteX126" fmla="*/ 85 w 5818"/>
                <a:gd name="connsiteY126" fmla="*/ 95 h 1085"/>
                <a:gd name="connsiteX127" fmla="*/ 31 w 5818"/>
                <a:gd name="connsiteY127" fmla="*/ 95 h 1085"/>
                <a:gd name="connsiteX128" fmla="*/ 17 w 5818"/>
                <a:gd name="connsiteY128" fmla="*/ 98 h 1085"/>
                <a:gd name="connsiteX129" fmla="*/ 11 w 5818"/>
                <a:gd name="connsiteY129" fmla="*/ 98 h 1085"/>
                <a:gd name="connsiteX130" fmla="*/ 0 w 5818"/>
                <a:gd name="connsiteY130" fmla="*/ 13 h 1085"/>
                <a:gd name="connsiteX131" fmla="*/ 9 w 5818"/>
                <a:gd name="connsiteY131" fmla="*/ 13 h 1085"/>
                <a:gd name="connsiteX132" fmla="*/ 29 w 5818"/>
                <a:gd name="connsiteY132" fmla="*/ 10 h 1085"/>
                <a:gd name="connsiteX133" fmla="*/ 91 w 5818"/>
                <a:gd name="connsiteY133" fmla="*/ 10 h 1085"/>
                <a:gd name="connsiteX134" fmla="*/ 135 w 5818"/>
                <a:gd name="connsiteY134" fmla="*/ 13 h 1085"/>
                <a:gd name="connsiteX135" fmla="*/ 182 w 5818"/>
                <a:gd name="connsiteY135" fmla="*/ 19 h 1085"/>
                <a:gd name="connsiteX136" fmla="*/ 234 w 5818"/>
                <a:gd name="connsiteY136" fmla="*/ 29 h 1085"/>
                <a:gd name="connsiteX137" fmla="*/ 287 w 5818"/>
                <a:gd name="connsiteY137" fmla="*/ 46 h 1085"/>
                <a:gd name="connsiteX138" fmla="*/ 345 w 5818"/>
                <a:gd name="connsiteY138" fmla="*/ 66 h 1085"/>
                <a:gd name="connsiteX139" fmla="*/ 403 w 5818"/>
                <a:gd name="connsiteY139" fmla="*/ 93 h 1085"/>
                <a:gd name="connsiteX140" fmla="*/ 459 w 5818"/>
                <a:gd name="connsiteY140" fmla="*/ 131 h 1085"/>
                <a:gd name="connsiteX141" fmla="*/ 514 w 5818"/>
                <a:gd name="connsiteY141" fmla="*/ 174 h 1085"/>
                <a:gd name="connsiteX142" fmla="*/ 568 w 5818"/>
                <a:gd name="connsiteY142" fmla="*/ 228 h 1085"/>
                <a:gd name="connsiteX143" fmla="*/ 618 w 5818"/>
                <a:gd name="connsiteY143" fmla="*/ 292 h 1085"/>
                <a:gd name="connsiteX144" fmla="*/ 667 w 5818"/>
                <a:gd name="connsiteY144" fmla="*/ 367 h 1085"/>
                <a:gd name="connsiteX145" fmla="*/ 754 w 5818"/>
                <a:gd name="connsiteY145" fmla="*/ 516 h 1085"/>
                <a:gd name="connsiteX146" fmla="*/ 787 w 5818"/>
                <a:gd name="connsiteY146" fmla="*/ 575 h 1085"/>
                <a:gd name="connsiteX147" fmla="*/ 820 w 5818"/>
                <a:gd name="connsiteY147" fmla="*/ 631 h 1085"/>
                <a:gd name="connsiteX148" fmla="*/ 853 w 5818"/>
                <a:gd name="connsiteY148" fmla="*/ 684 h 1085"/>
                <a:gd name="connsiteX149" fmla="*/ 886 w 5818"/>
                <a:gd name="connsiteY149" fmla="*/ 736 h 1085"/>
                <a:gd name="connsiteX150" fmla="*/ 921 w 5818"/>
                <a:gd name="connsiteY150" fmla="*/ 782 h 1085"/>
                <a:gd name="connsiteX151" fmla="*/ 958 w 5818"/>
                <a:gd name="connsiteY151" fmla="*/ 825 h 1085"/>
                <a:gd name="connsiteX152" fmla="*/ 1000 w 5818"/>
                <a:gd name="connsiteY152" fmla="*/ 863 h 1085"/>
                <a:gd name="connsiteX153" fmla="*/ 1043 w 5818"/>
                <a:gd name="connsiteY153" fmla="*/ 894 h 1085"/>
                <a:gd name="connsiteX154" fmla="*/ 1090 w 5818"/>
                <a:gd name="connsiteY154" fmla="*/ 921 h 1085"/>
                <a:gd name="connsiteX155" fmla="*/ 1140 w 5818"/>
                <a:gd name="connsiteY155" fmla="*/ 939 h 1085"/>
                <a:gd name="connsiteX156" fmla="*/ 1196 w 5818"/>
                <a:gd name="connsiteY156" fmla="*/ 952 h 1085"/>
                <a:gd name="connsiteX157" fmla="*/ 1258 w 5818"/>
                <a:gd name="connsiteY157" fmla="*/ 956 h 1085"/>
                <a:gd name="connsiteX158" fmla="*/ 1264 w 5818"/>
                <a:gd name="connsiteY158" fmla="*/ 956 h 1085"/>
                <a:gd name="connsiteX159" fmla="*/ 1324 w 5818"/>
                <a:gd name="connsiteY159" fmla="*/ 950 h 1085"/>
                <a:gd name="connsiteX160" fmla="*/ 1380 w 5818"/>
                <a:gd name="connsiteY160" fmla="*/ 935 h 1085"/>
                <a:gd name="connsiteX161" fmla="*/ 1433 w 5818"/>
                <a:gd name="connsiteY161" fmla="*/ 913 h 1085"/>
                <a:gd name="connsiteX162" fmla="*/ 1481 w 5818"/>
                <a:gd name="connsiteY162" fmla="*/ 884 h 1085"/>
                <a:gd name="connsiteX163" fmla="*/ 1526 w 5818"/>
                <a:gd name="connsiteY163" fmla="*/ 846 h 1085"/>
                <a:gd name="connsiteX164" fmla="*/ 1569 w 5818"/>
                <a:gd name="connsiteY164" fmla="*/ 803 h 1085"/>
                <a:gd name="connsiteX165" fmla="*/ 1609 w 5818"/>
                <a:gd name="connsiteY165" fmla="*/ 755 h 1085"/>
                <a:gd name="connsiteX166" fmla="*/ 1648 w 5818"/>
                <a:gd name="connsiteY166" fmla="*/ 703 h 1085"/>
                <a:gd name="connsiteX167" fmla="*/ 1687 w 5818"/>
                <a:gd name="connsiteY167" fmla="*/ 649 h 1085"/>
                <a:gd name="connsiteX168" fmla="*/ 1799 w 5818"/>
                <a:gd name="connsiteY168" fmla="*/ 475 h 1085"/>
                <a:gd name="connsiteX169" fmla="*/ 1838 w 5818"/>
                <a:gd name="connsiteY169" fmla="*/ 415 h 1085"/>
                <a:gd name="connsiteX170" fmla="*/ 1879 w 5818"/>
                <a:gd name="connsiteY170" fmla="*/ 357 h 1085"/>
                <a:gd name="connsiteX171" fmla="*/ 1923 w 5818"/>
                <a:gd name="connsiteY171" fmla="*/ 299 h 1085"/>
                <a:gd name="connsiteX172" fmla="*/ 1968 w 5818"/>
                <a:gd name="connsiteY172" fmla="*/ 245 h 1085"/>
                <a:gd name="connsiteX173" fmla="*/ 2015 w 5818"/>
                <a:gd name="connsiteY173" fmla="*/ 193 h 1085"/>
                <a:gd name="connsiteX174" fmla="*/ 2069 w 5818"/>
                <a:gd name="connsiteY174" fmla="*/ 145 h 1085"/>
                <a:gd name="connsiteX175" fmla="*/ 2125 w 5818"/>
                <a:gd name="connsiteY175" fmla="*/ 104 h 1085"/>
                <a:gd name="connsiteX176" fmla="*/ 2187 w 5818"/>
                <a:gd name="connsiteY176" fmla="*/ 69 h 1085"/>
                <a:gd name="connsiteX177" fmla="*/ 2253 w 5818"/>
                <a:gd name="connsiteY177" fmla="*/ 39 h 1085"/>
                <a:gd name="connsiteX178" fmla="*/ 2325 w 5818"/>
                <a:gd name="connsiteY178" fmla="*/ 19 h 1085"/>
                <a:gd name="connsiteX179" fmla="*/ 2404 w 5818"/>
                <a:gd name="connsiteY179" fmla="*/ 6 h 1085"/>
                <a:gd name="connsiteX180" fmla="*/ 2474 w 5818"/>
                <a:gd name="connsiteY180" fmla="*/ 4 h 1085"/>
                <a:gd name="connsiteX181" fmla="*/ 2540 w 5818"/>
                <a:gd name="connsiteY181" fmla="*/ 13 h 1085"/>
                <a:gd name="connsiteX182" fmla="*/ 2600 w 5818"/>
                <a:gd name="connsiteY182" fmla="*/ 27 h 1085"/>
                <a:gd name="connsiteX183" fmla="*/ 2658 w 5818"/>
                <a:gd name="connsiteY183" fmla="*/ 50 h 1085"/>
                <a:gd name="connsiteX184" fmla="*/ 2711 w 5818"/>
                <a:gd name="connsiteY184" fmla="*/ 81 h 1085"/>
                <a:gd name="connsiteX185" fmla="*/ 2761 w 5818"/>
                <a:gd name="connsiteY185" fmla="*/ 116 h 1085"/>
                <a:gd name="connsiteX186" fmla="*/ 2806 w 5818"/>
                <a:gd name="connsiteY186" fmla="*/ 158 h 1085"/>
                <a:gd name="connsiteX187" fmla="*/ 2852 w 5818"/>
                <a:gd name="connsiteY187" fmla="*/ 203 h 1085"/>
                <a:gd name="connsiteX188" fmla="*/ 2893 w 5818"/>
                <a:gd name="connsiteY188" fmla="*/ 251 h 1085"/>
                <a:gd name="connsiteX189" fmla="*/ 2932 w 5818"/>
                <a:gd name="connsiteY189" fmla="*/ 303 h 1085"/>
                <a:gd name="connsiteX190" fmla="*/ 2969 w 5818"/>
                <a:gd name="connsiteY190" fmla="*/ 357 h 1085"/>
                <a:gd name="connsiteX191" fmla="*/ 3004 w 5818"/>
                <a:gd name="connsiteY191" fmla="*/ 413 h 1085"/>
                <a:gd name="connsiteX192" fmla="*/ 3039 w 5818"/>
                <a:gd name="connsiteY192" fmla="*/ 467 h 1085"/>
                <a:gd name="connsiteX193" fmla="*/ 3073 w 5818"/>
                <a:gd name="connsiteY193" fmla="*/ 523 h 1085"/>
                <a:gd name="connsiteX194" fmla="*/ 3110 w 5818"/>
                <a:gd name="connsiteY194" fmla="*/ 585 h 1085"/>
                <a:gd name="connsiteX195" fmla="*/ 3147 w 5818"/>
                <a:gd name="connsiteY195" fmla="*/ 643 h 1085"/>
                <a:gd name="connsiteX196" fmla="*/ 3186 w 5818"/>
                <a:gd name="connsiteY196" fmla="*/ 701 h 1085"/>
                <a:gd name="connsiteX197" fmla="*/ 3223 w 5818"/>
                <a:gd name="connsiteY197" fmla="*/ 755 h 1085"/>
                <a:gd name="connsiteX198" fmla="*/ 3265 w 5818"/>
                <a:gd name="connsiteY198" fmla="*/ 805 h 1085"/>
                <a:gd name="connsiteX199" fmla="*/ 3306 w 5818"/>
                <a:gd name="connsiteY199" fmla="*/ 848 h 1085"/>
                <a:gd name="connsiteX200" fmla="*/ 3349 w 5818"/>
                <a:gd name="connsiteY200" fmla="*/ 886 h 1085"/>
                <a:gd name="connsiteX201" fmla="*/ 3395 w 5818"/>
                <a:gd name="connsiteY201" fmla="*/ 917 h 1085"/>
                <a:gd name="connsiteX202" fmla="*/ 3444 w 5818"/>
                <a:gd name="connsiteY202" fmla="*/ 939 h 1085"/>
                <a:gd name="connsiteX203" fmla="*/ 3498 w 5818"/>
                <a:gd name="connsiteY203" fmla="*/ 952 h 1085"/>
                <a:gd name="connsiteX204" fmla="*/ 3554 w 5818"/>
                <a:gd name="connsiteY204" fmla="*/ 956 h 1085"/>
                <a:gd name="connsiteX205" fmla="*/ 3609 w 5818"/>
                <a:gd name="connsiteY205" fmla="*/ 950 h 1085"/>
                <a:gd name="connsiteX206" fmla="*/ 3659 w 5818"/>
                <a:gd name="connsiteY206" fmla="*/ 935 h 1085"/>
                <a:gd name="connsiteX207" fmla="*/ 3706 w 5818"/>
                <a:gd name="connsiteY207" fmla="*/ 915 h 1085"/>
                <a:gd name="connsiteX208" fmla="*/ 3750 w 5818"/>
                <a:gd name="connsiteY208" fmla="*/ 884 h 1085"/>
                <a:gd name="connsiteX209" fmla="*/ 3789 w 5818"/>
                <a:gd name="connsiteY209" fmla="*/ 848 h 1085"/>
                <a:gd name="connsiteX210" fmla="*/ 3826 w 5818"/>
                <a:gd name="connsiteY210" fmla="*/ 807 h 1085"/>
                <a:gd name="connsiteX211" fmla="*/ 3861 w 5818"/>
                <a:gd name="connsiteY211" fmla="*/ 759 h 1085"/>
                <a:gd name="connsiteX212" fmla="*/ 3894 w 5818"/>
                <a:gd name="connsiteY212" fmla="*/ 709 h 1085"/>
                <a:gd name="connsiteX213" fmla="*/ 3927 w 5818"/>
                <a:gd name="connsiteY213" fmla="*/ 655 h 1085"/>
                <a:gd name="connsiteX214" fmla="*/ 3960 w 5818"/>
                <a:gd name="connsiteY214" fmla="*/ 597 h 1085"/>
                <a:gd name="connsiteX215" fmla="*/ 3993 w 5818"/>
                <a:gd name="connsiteY215" fmla="*/ 537 h 1085"/>
                <a:gd name="connsiteX216" fmla="*/ 4022 w 5818"/>
                <a:gd name="connsiteY216" fmla="*/ 483 h 1085"/>
                <a:gd name="connsiteX217" fmla="*/ 4084 w 5818"/>
                <a:gd name="connsiteY217" fmla="*/ 375 h 1085"/>
                <a:gd name="connsiteX218" fmla="*/ 4154 w 5818"/>
                <a:gd name="connsiteY218" fmla="*/ 272 h 1085"/>
                <a:gd name="connsiteX219" fmla="*/ 4192 w 5818"/>
                <a:gd name="connsiteY219" fmla="*/ 224 h 1085"/>
                <a:gd name="connsiteX220" fmla="*/ 4233 w 5818"/>
                <a:gd name="connsiteY220" fmla="*/ 178 h 1085"/>
                <a:gd name="connsiteX221" fmla="*/ 4276 w 5818"/>
                <a:gd name="connsiteY221" fmla="*/ 137 h 1085"/>
                <a:gd name="connsiteX222" fmla="*/ 4324 w 5818"/>
                <a:gd name="connsiteY222" fmla="*/ 100 h 1085"/>
                <a:gd name="connsiteX223" fmla="*/ 4375 w 5818"/>
                <a:gd name="connsiteY223" fmla="*/ 66 h 1085"/>
                <a:gd name="connsiteX224" fmla="*/ 4433 w 5818"/>
                <a:gd name="connsiteY224" fmla="*/ 39 h 1085"/>
                <a:gd name="connsiteX225" fmla="*/ 4493 w 5818"/>
                <a:gd name="connsiteY225" fmla="*/ 19 h 1085"/>
                <a:gd name="connsiteX226" fmla="*/ 4559 w 5818"/>
                <a:gd name="connsiteY226" fmla="*/ 6 h 1085"/>
                <a:gd name="connsiteX227" fmla="*/ 4631 w 5818"/>
                <a:gd name="connsiteY227"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711 w 5810"/>
                <a:gd name="connsiteY14" fmla="*/ 973 h 1085"/>
                <a:gd name="connsiteX15" fmla="*/ 5810 w 5810"/>
                <a:gd name="connsiteY15" fmla="*/ 1072 h 1085"/>
                <a:gd name="connsiteX16" fmla="*/ 5717 w 5810"/>
                <a:gd name="connsiteY16" fmla="*/ 1064 h 1085"/>
                <a:gd name="connsiteX17" fmla="*/ 5639 w 5810"/>
                <a:gd name="connsiteY17" fmla="*/ 1043 h 1085"/>
                <a:gd name="connsiteX18" fmla="*/ 5546 w 5810"/>
                <a:gd name="connsiteY18" fmla="*/ 1002 h 1085"/>
                <a:gd name="connsiteX19" fmla="*/ 5496 w 5810"/>
                <a:gd name="connsiteY19" fmla="*/ 971 h 1085"/>
                <a:gd name="connsiteX20" fmla="*/ 5042 w 5810"/>
                <a:gd name="connsiteY20" fmla="*/ 336 h 1085"/>
                <a:gd name="connsiteX21" fmla="*/ 4993 w 5810"/>
                <a:gd name="connsiteY21" fmla="*/ 276 h 1085"/>
                <a:gd name="connsiteX22" fmla="*/ 4945 w 5810"/>
                <a:gd name="connsiteY22" fmla="*/ 228 h 1085"/>
                <a:gd name="connsiteX23" fmla="*/ 4900 w 5810"/>
                <a:gd name="connsiteY23" fmla="*/ 189 h 1085"/>
                <a:gd name="connsiteX24" fmla="*/ 4858 w 5810"/>
                <a:gd name="connsiteY24" fmla="*/ 158 h 1085"/>
                <a:gd name="connsiteX25" fmla="*/ 4819 w 5810"/>
                <a:gd name="connsiteY25" fmla="*/ 135 h 1085"/>
                <a:gd name="connsiteX26" fmla="*/ 4770 w 5810"/>
                <a:gd name="connsiteY26" fmla="*/ 112 h 1085"/>
                <a:gd name="connsiteX27" fmla="*/ 4726 w 5810"/>
                <a:gd name="connsiteY27" fmla="*/ 98 h 1085"/>
                <a:gd name="connsiteX28" fmla="*/ 4691 w 5810"/>
                <a:gd name="connsiteY28" fmla="*/ 89 h 1085"/>
                <a:gd name="connsiteX29" fmla="*/ 4662 w 5810"/>
                <a:gd name="connsiteY29" fmla="*/ 87 h 1085"/>
                <a:gd name="connsiteX30" fmla="*/ 4635 w 5810"/>
                <a:gd name="connsiteY30" fmla="*/ 87 h 1085"/>
                <a:gd name="connsiteX31" fmla="*/ 4569 w 5810"/>
                <a:gd name="connsiteY31" fmla="*/ 93 h 1085"/>
                <a:gd name="connsiteX32" fmla="*/ 4507 w 5810"/>
                <a:gd name="connsiteY32" fmla="*/ 106 h 1085"/>
                <a:gd name="connsiteX33" fmla="*/ 4452 w 5810"/>
                <a:gd name="connsiteY33" fmla="*/ 127 h 1085"/>
                <a:gd name="connsiteX34" fmla="*/ 4400 w 5810"/>
                <a:gd name="connsiteY34" fmla="*/ 154 h 1085"/>
                <a:gd name="connsiteX35" fmla="*/ 4353 w 5810"/>
                <a:gd name="connsiteY35" fmla="*/ 187 h 1085"/>
                <a:gd name="connsiteX36" fmla="*/ 4309 w 5810"/>
                <a:gd name="connsiteY36" fmla="*/ 224 h 1085"/>
                <a:gd name="connsiteX37" fmla="*/ 4270 w 5810"/>
                <a:gd name="connsiteY37" fmla="*/ 268 h 1085"/>
                <a:gd name="connsiteX38" fmla="*/ 4231 w 5810"/>
                <a:gd name="connsiteY38" fmla="*/ 313 h 1085"/>
                <a:gd name="connsiteX39" fmla="*/ 4196 w 5810"/>
                <a:gd name="connsiteY39" fmla="*/ 363 h 1085"/>
                <a:gd name="connsiteX40" fmla="*/ 4163 w 5810"/>
                <a:gd name="connsiteY40" fmla="*/ 415 h 1085"/>
                <a:gd name="connsiteX41" fmla="*/ 4101 w 5810"/>
                <a:gd name="connsiteY41" fmla="*/ 523 h 1085"/>
                <a:gd name="connsiteX42" fmla="*/ 4008 w 5810"/>
                <a:gd name="connsiteY42" fmla="*/ 691 h 1085"/>
                <a:gd name="connsiteX43" fmla="*/ 3975 w 5810"/>
                <a:gd name="connsiteY43" fmla="*/ 747 h 1085"/>
                <a:gd name="connsiteX44" fmla="*/ 3940 w 5810"/>
                <a:gd name="connsiteY44" fmla="*/ 798 h 1085"/>
                <a:gd name="connsiteX45" fmla="*/ 3905 w 5810"/>
                <a:gd name="connsiteY45" fmla="*/ 848 h 1085"/>
                <a:gd name="connsiteX46" fmla="*/ 3865 w 5810"/>
                <a:gd name="connsiteY46" fmla="*/ 894 h 1085"/>
                <a:gd name="connsiteX47" fmla="*/ 3824 w 5810"/>
                <a:gd name="connsiteY47" fmla="*/ 935 h 1085"/>
                <a:gd name="connsiteX48" fmla="*/ 3779 w 5810"/>
                <a:gd name="connsiteY48" fmla="*/ 971 h 1085"/>
                <a:gd name="connsiteX49" fmla="*/ 3729 w 5810"/>
                <a:gd name="connsiteY49" fmla="*/ 1000 h 1085"/>
                <a:gd name="connsiteX50" fmla="*/ 3677 w 5810"/>
                <a:gd name="connsiteY50" fmla="*/ 1022 h 1085"/>
                <a:gd name="connsiteX51" fmla="*/ 3620 w 5810"/>
                <a:gd name="connsiteY51" fmla="*/ 1037 h 1085"/>
                <a:gd name="connsiteX52" fmla="*/ 3556 w 5810"/>
                <a:gd name="connsiteY52" fmla="*/ 1043 h 1085"/>
                <a:gd name="connsiteX53" fmla="*/ 3547 w 5810"/>
                <a:gd name="connsiteY53" fmla="*/ 1043 h 1085"/>
                <a:gd name="connsiteX54" fmla="*/ 3485 w 5810"/>
                <a:gd name="connsiteY54" fmla="*/ 1039 h 1085"/>
                <a:gd name="connsiteX55" fmla="*/ 3426 w 5810"/>
                <a:gd name="connsiteY55" fmla="*/ 1025 h 1085"/>
                <a:gd name="connsiteX56" fmla="*/ 3372 w 5810"/>
                <a:gd name="connsiteY56" fmla="*/ 1002 h 1085"/>
                <a:gd name="connsiteX57" fmla="*/ 3320 w 5810"/>
                <a:gd name="connsiteY57" fmla="*/ 973 h 1085"/>
                <a:gd name="connsiteX58" fmla="*/ 3273 w 5810"/>
                <a:gd name="connsiteY58" fmla="*/ 935 h 1085"/>
                <a:gd name="connsiteX59" fmla="*/ 3229 w 5810"/>
                <a:gd name="connsiteY59" fmla="*/ 894 h 1085"/>
                <a:gd name="connsiteX60" fmla="*/ 3186 w 5810"/>
                <a:gd name="connsiteY60" fmla="*/ 846 h 1085"/>
                <a:gd name="connsiteX61" fmla="*/ 3147 w 5810"/>
                <a:gd name="connsiteY61" fmla="*/ 796 h 1085"/>
                <a:gd name="connsiteX62" fmla="*/ 3108 w 5810"/>
                <a:gd name="connsiteY62" fmla="*/ 740 h 1085"/>
                <a:gd name="connsiteX63" fmla="*/ 3070 w 5810"/>
                <a:gd name="connsiteY63" fmla="*/ 684 h 1085"/>
                <a:gd name="connsiteX64" fmla="*/ 2965 w 5810"/>
                <a:gd name="connsiteY64" fmla="*/ 510 h 1085"/>
                <a:gd name="connsiteX65" fmla="*/ 2928 w 5810"/>
                <a:gd name="connsiteY65" fmla="*/ 452 h 1085"/>
                <a:gd name="connsiteX66" fmla="*/ 2891 w 5810"/>
                <a:gd name="connsiteY66" fmla="*/ 396 h 1085"/>
                <a:gd name="connsiteX67" fmla="*/ 2854 w 5810"/>
                <a:gd name="connsiteY67" fmla="*/ 342 h 1085"/>
                <a:gd name="connsiteX68" fmla="*/ 2814 w 5810"/>
                <a:gd name="connsiteY68" fmla="*/ 292 h 1085"/>
                <a:gd name="connsiteX69" fmla="*/ 2773 w 5810"/>
                <a:gd name="connsiteY69" fmla="*/ 247 h 1085"/>
                <a:gd name="connsiteX70" fmla="*/ 2732 w 5810"/>
                <a:gd name="connsiteY70" fmla="*/ 205 h 1085"/>
                <a:gd name="connsiteX71" fmla="*/ 2686 w 5810"/>
                <a:gd name="connsiteY71" fmla="*/ 168 h 1085"/>
                <a:gd name="connsiteX72" fmla="*/ 2639 w 5810"/>
                <a:gd name="connsiteY72" fmla="*/ 139 h 1085"/>
                <a:gd name="connsiteX73" fmla="*/ 2587 w 5810"/>
                <a:gd name="connsiteY73" fmla="*/ 116 h 1085"/>
                <a:gd name="connsiteX74" fmla="*/ 2532 w 5810"/>
                <a:gd name="connsiteY74" fmla="*/ 100 h 1085"/>
                <a:gd name="connsiteX75" fmla="*/ 2474 w 5810"/>
                <a:gd name="connsiteY75" fmla="*/ 91 h 1085"/>
                <a:gd name="connsiteX76" fmla="*/ 2410 w 5810"/>
                <a:gd name="connsiteY76" fmla="*/ 93 h 1085"/>
                <a:gd name="connsiteX77" fmla="*/ 2342 w 5810"/>
                <a:gd name="connsiteY77" fmla="*/ 104 h 1085"/>
                <a:gd name="connsiteX78" fmla="*/ 2280 w 5810"/>
                <a:gd name="connsiteY78" fmla="*/ 122 h 1085"/>
                <a:gd name="connsiteX79" fmla="*/ 2222 w 5810"/>
                <a:gd name="connsiteY79" fmla="*/ 147 h 1085"/>
                <a:gd name="connsiteX80" fmla="*/ 2168 w 5810"/>
                <a:gd name="connsiteY80" fmla="*/ 180 h 1085"/>
                <a:gd name="connsiteX81" fmla="*/ 2117 w 5810"/>
                <a:gd name="connsiteY81" fmla="*/ 218 h 1085"/>
                <a:gd name="connsiteX82" fmla="*/ 2071 w 5810"/>
                <a:gd name="connsiteY82" fmla="*/ 261 h 1085"/>
                <a:gd name="connsiteX83" fmla="*/ 2026 w 5810"/>
                <a:gd name="connsiteY83" fmla="*/ 307 h 1085"/>
                <a:gd name="connsiteX84" fmla="*/ 1984 w 5810"/>
                <a:gd name="connsiteY84" fmla="*/ 359 h 1085"/>
                <a:gd name="connsiteX85" fmla="*/ 1945 w 5810"/>
                <a:gd name="connsiteY85" fmla="*/ 413 h 1085"/>
                <a:gd name="connsiteX86" fmla="*/ 1908 w 5810"/>
                <a:gd name="connsiteY86" fmla="*/ 467 h 1085"/>
                <a:gd name="connsiteX87" fmla="*/ 1871 w 5810"/>
                <a:gd name="connsiteY87" fmla="*/ 523 h 1085"/>
                <a:gd name="connsiteX88" fmla="*/ 1834 w 5810"/>
                <a:gd name="connsiteY88" fmla="*/ 581 h 1085"/>
                <a:gd name="connsiteX89" fmla="*/ 1799 w 5810"/>
                <a:gd name="connsiteY89" fmla="*/ 637 h 1085"/>
                <a:gd name="connsiteX90" fmla="*/ 1724 w 5810"/>
                <a:gd name="connsiteY90" fmla="*/ 749 h 1085"/>
                <a:gd name="connsiteX91" fmla="*/ 1685 w 5810"/>
                <a:gd name="connsiteY91" fmla="*/ 801 h 1085"/>
                <a:gd name="connsiteX92" fmla="*/ 1644 w 5810"/>
                <a:gd name="connsiteY92" fmla="*/ 850 h 1085"/>
                <a:gd name="connsiteX93" fmla="*/ 1600 w 5810"/>
                <a:gd name="connsiteY93" fmla="*/ 896 h 1085"/>
                <a:gd name="connsiteX94" fmla="*/ 1553 w 5810"/>
                <a:gd name="connsiteY94" fmla="*/ 937 h 1085"/>
                <a:gd name="connsiteX95" fmla="*/ 1503 w 5810"/>
                <a:gd name="connsiteY95" fmla="*/ 973 h 1085"/>
                <a:gd name="connsiteX96" fmla="*/ 1450 w 5810"/>
                <a:gd name="connsiteY96" fmla="*/ 1002 h 1085"/>
                <a:gd name="connsiteX97" fmla="*/ 1394 w 5810"/>
                <a:gd name="connsiteY97" fmla="*/ 1025 h 1085"/>
                <a:gd name="connsiteX98" fmla="*/ 1330 w 5810"/>
                <a:gd name="connsiteY98" fmla="*/ 1037 h 1085"/>
                <a:gd name="connsiteX99" fmla="*/ 1264 w 5810"/>
                <a:gd name="connsiteY99" fmla="*/ 1043 h 1085"/>
                <a:gd name="connsiteX100" fmla="*/ 1258 w 5810"/>
                <a:gd name="connsiteY100" fmla="*/ 1043 h 1085"/>
                <a:gd name="connsiteX101" fmla="*/ 1190 w 5810"/>
                <a:gd name="connsiteY101" fmla="*/ 1039 h 1085"/>
                <a:gd name="connsiteX102" fmla="*/ 1128 w 5810"/>
                <a:gd name="connsiteY102" fmla="*/ 1027 h 1085"/>
                <a:gd name="connsiteX103" fmla="*/ 1070 w 5810"/>
                <a:gd name="connsiteY103" fmla="*/ 1008 h 1085"/>
                <a:gd name="connsiteX104" fmla="*/ 1018 w 5810"/>
                <a:gd name="connsiteY104" fmla="*/ 983 h 1085"/>
                <a:gd name="connsiteX105" fmla="*/ 971 w 5810"/>
                <a:gd name="connsiteY105" fmla="*/ 952 h 1085"/>
                <a:gd name="connsiteX106" fmla="*/ 925 w 5810"/>
                <a:gd name="connsiteY106" fmla="*/ 915 h 1085"/>
                <a:gd name="connsiteX107" fmla="*/ 884 w 5810"/>
                <a:gd name="connsiteY107" fmla="*/ 873 h 1085"/>
                <a:gd name="connsiteX108" fmla="*/ 847 w 5810"/>
                <a:gd name="connsiteY108" fmla="*/ 828 h 1085"/>
                <a:gd name="connsiteX109" fmla="*/ 810 w 5810"/>
                <a:gd name="connsiteY109" fmla="*/ 780 h 1085"/>
                <a:gd name="connsiteX110" fmla="*/ 777 w 5810"/>
                <a:gd name="connsiteY110" fmla="*/ 728 h 1085"/>
                <a:gd name="connsiteX111" fmla="*/ 742 w 5810"/>
                <a:gd name="connsiteY111" fmla="*/ 674 h 1085"/>
                <a:gd name="connsiteX112" fmla="*/ 711 w 5810"/>
                <a:gd name="connsiteY112" fmla="*/ 618 h 1085"/>
                <a:gd name="connsiteX113" fmla="*/ 678 w 5810"/>
                <a:gd name="connsiteY113" fmla="*/ 560 h 1085"/>
                <a:gd name="connsiteX114" fmla="*/ 616 w 5810"/>
                <a:gd name="connsiteY114" fmla="*/ 448 h 1085"/>
                <a:gd name="connsiteX115" fmla="*/ 547 w 5810"/>
                <a:gd name="connsiteY115" fmla="*/ 340 h 1085"/>
                <a:gd name="connsiteX116" fmla="*/ 504 w 5810"/>
                <a:gd name="connsiteY116" fmla="*/ 284 h 1085"/>
                <a:gd name="connsiteX117" fmla="*/ 457 w 5810"/>
                <a:gd name="connsiteY117" fmla="*/ 239 h 1085"/>
                <a:gd name="connsiteX118" fmla="*/ 409 w 5810"/>
                <a:gd name="connsiteY118" fmla="*/ 199 h 1085"/>
                <a:gd name="connsiteX119" fmla="*/ 358 w 5810"/>
                <a:gd name="connsiteY119" fmla="*/ 168 h 1085"/>
                <a:gd name="connsiteX120" fmla="*/ 308 w 5810"/>
                <a:gd name="connsiteY120" fmla="*/ 145 h 1085"/>
                <a:gd name="connsiteX121" fmla="*/ 256 w 5810"/>
                <a:gd name="connsiteY121" fmla="*/ 127 h 1085"/>
                <a:gd name="connsiteX122" fmla="*/ 209 w 5810"/>
                <a:gd name="connsiteY122" fmla="*/ 112 h 1085"/>
                <a:gd name="connsiteX123" fmla="*/ 163 w 5810"/>
                <a:gd name="connsiteY123" fmla="*/ 104 h 1085"/>
                <a:gd name="connsiteX124" fmla="*/ 122 w 5810"/>
                <a:gd name="connsiteY124" fmla="*/ 100 h 1085"/>
                <a:gd name="connsiteX125" fmla="*/ 85 w 5810"/>
                <a:gd name="connsiteY125" fmla="*/ 95 h 1085"/>
                <a:gd name="connsiteX126" fmla="*/ 31 w 5810"/>
                <a:gd name="connsiteY126" fmla="*/ 95 h 1085"/>
                <a:gd name="connsiteX127" fmla="*/ 17 w 5810"/>
                <a:gd name="connsiteY127" fmla="*/ 98 h 1085"/>
                <a:gd name="connsiteX128" fmla="*/ 11 w 5810"/>
                <a:gd name="connsiteY128" fmla="*/ 98 h 1085"/>
                <a:gd name="connsiteX129" fmla="*/ 0 w 5810"/>
                <a:gd name="connsiteY129" fmla="*/ 13 h 1085"/>
                <a:gd name="connsiteX130" fmla="*/ 9 w 5810"/>
                <a:gd name="connsiteY130" fmla="*/ 13 h 1085"/>
                <a:gd name="connsiteX131" fmla="*/ 29 w 5810"/>
                <a:gd name="connsiteY131" fmla="*/ 10 h 1085"/>
                <a:gd name="connsiteX132" fmla="*/ 91 w 5810"/>
                <a:gd name="connsiteY132" fmla="*/ 10 h 1085"/>
                <a:gd name="connsiteX133" fmla="*/ 135 w 5810"/>
                <a:gd name="connsiteY133" fmla="*/ 13 h 1085"/>
                <a:gd name="connsiteX134" fmla="*/ 182 w 5810"/>
                <a:gd name="connsiteY134" fmla="*/ 19 h 1085"/>
                <a:gd name="connsiteX135" fmla="*/ 234 w 5810"/>
                <a:gd name="connsiteY135" fmla="*/ 29 h 1085"/>
                <a:gd name="connsiteX136" fmla="*/ 287 w 5810"/>
                <a:gd name="connsiteY136" fmla="*/ 46 h 1085"/>
                <a:gd name="connsiteX137" fmla="*/ 345 w 5810"/>
                <a:gd name="connsiteY137" fmla="*/ 66 h 1085"/>
                <a:gd name="connsiteX138" fmla="*/ 403 w 5810"/>
                <a:gd name="connsiteY138" fmla="*/ 93 h 1085"/>
                <a:gd name="connsiteX139" fmla="*/ 459 w 5810"/>
                <a:gd name="connsiteY139" fmla="*/ 131 h 1085"/>
                <a:gd name="connsiteX140" fmla="*/ 514 w 5810"/>
                <a:gd name="connsiteY140" fmla="*/ 174 h 1085"/>
                <a:gd name="connsiteX141" fmla="*/ 568 w 5810"/>
                <a:gd name="connsiteY141" fmla="*/ 228 h 1085"/>
                <a:gd name="connsiteX142" fmla="*/ 618 w 5810"/>
                <a:gd name="connsiteY142" fmla="*/ 292 h 1085"/>
                <a:gd name="connsiteX143" fmla="*/ 667 w 5810"/>
                <a:gd name="connsiteY143" fmla="*/ 367 h 1085"/>
                <a:gd name="connsiteX144" fmla="*/ 754 w 5810"/>
                <a:gd name="connsiteY144" fmla="*/ 516 h 1085"/>
                <a:gd name="connsiteX145" fmla="*/ 787 w 5810"/>
                <a:gd name="connsiteY145" fmla="*/ 575 h 1085"/>
                <a:gd name="connsiteX146" fmla="*/ 820 w 5810"/>
                <a:gd name="connsiteY146" fmla="*/ 631 h 1085"/>
                <a:gd name="connsiteX147" fmla="*/ 853 w 5810"/>
                <a:gd name="connsiteY147" fmla="*/ 684 h 1085"/>
                <a:gd name="connsiteX148" fmla="*/ 886 w 5810"/>
                <a:gd name="connsiteY148" fmla="*/ 736 h 1085"/>
                <a:gd name="connsiteX149" fmla="*/ 921 w 5810"/>
                <a:gd name="connsiteY149" fmla="*/ 782 h 1085"/>
                <a:gd name="connsiteX150" fmla="*/ 958 w 5810"/>
                <a:gd name="connsiteY150" fmla="*/ 825 h 1085"/>
                <a:gd name="connsiteX151" fmla="*/ 1000 w 5810"/>
                <a:gd name="connsiteY151" fmla="*/ 863 h 1085"/>
                <a:gd name="connsiteX152" fmla="*/ 1043 w 5810"/>
                <a:gd name="connsiteY152" fmla="*/ 894 h 1085"/>
                <a:gd name="connsiteX153" fmla="*/ 1090 w 5810"/>
                <a:gd name="connsiteY153" fmla="*/ 921 h 1085"/>
                <a:gd name="connsiteX154" fmla="*/ 1140 w 5810"/>
                <a:gd name="connsiteY154" fmla="*/ 939 h 1085"/>
                <a:gd name="connsiteX155" fmla="*/ 1196 w 5810"/>
                <a:gd name="connsiteY155" fmla="*/ 952 h 1085"/>
                <a:gd name="connsiteX156" fmla="*/ 1258 w 5810"/>
                <a:gd name="connsiteY156" fmla="*/ 956 h 1085"/>
                <a:gd name="connsiteX157" fmla="*/ 1264 w 5810"/>
                <a:gd name="connsiteY157" fmla="*/ 956 h 1085"/>
                <a:gd name="connsiteX158" fmla="*/ 1324 w 5810"/>
                <a:gd name="connsiteY158" fmla="*/ 950 h 1085"/>
                <a:gd name="connsiteX159" fmla="*/ 1380 w 5810"/>
                <a:gd name="connsiteY159" fmla="*/ 935 h 1085"/>
                <a:gd name="connsiteX160" fmla="*/ 1433 w 5810"/>
                <a:gd name="connsiteY160" fmla="*/ 913 h 1085"/>
                <a:gd name="connsiteX161" fmla="*/ 1481 w 5810"/>
                <a:gd name="connsiteY161" fmla="*/ 884 h 1085"/>
                <a:gd name="connsiteX162" fmla="*/ 1526 w 5810"/>
                <a:gd name="connsiteY162" fmla="*/ 846 h 1085"/>
                <a:gd name="connsiteX163" fmla="*/ 1569 w 5810"/>
                <a:gd name="connsiteY163" fmla="*/ 803 h 1085"/>
                <a:gd name="connsiteX164" fmla="*/ 1609 w 5810"/>
                <a:gd name="connsiteY164" fmla="*/ 755 h 1085"/>
                <a:gd name="connsiteX165" fmla="*/ 1648 w 5810"/>
                <a:gd name="connsiteY165" fmla="*/ 703 h 1085"/>
                <a:gd name="connsiteX166" fmla="*/ 1687 w 5810"/>
                <a:gd name="connsiteY166" fmla="*/ 649 h 1085"/>
                <a:gd name="connsiteX167" fmla="*/ 1799 w 5810"/>
                <a:gd name="connsiteY167" fmla="*/ 475 h 1085"/>
                <a:gd name="connsiteX168" fmla="*/ 1838 w 5810"/>
                <a:gd name="connsiteY168" fmla="*/ 415 h 1085"/>
                <a:gd name="connsiteX169" fmla="*/ 1879 w 5810"/>
                <a:gd name="connsiteY169" fmla="*/ 357 h 1085"/>
                <a:gd name="connsiteX170" fmla="*/ 1923 w 5810"/>
                <a:gd name="connsiteY170" fmla="*/ 299 h 1085"/>
                <a:gd name="connsiteX171" fmla="*/ 1968 w 5810"/>
                <a:gd name="connsiteY171" fmla="*/ 245 h 1085"/>
                <a:gd name="connsiteX172" fmla="*/ 2015 w 5810"/>
                <a:gd name="connsiteY172" fmla="*/ 193 h 1085"/>
                <a:gd name="connsiteX173" fmla="*/ 2069 w 5810"/>
                <a:gd name="connsiteY173" fmla="*/ 145 h 1085"/>
                <a:gd name="connsiteX174" fmla="*/ 2125 w 5810"/>
                <a:gd name="connsiteY174" fmla="*/ 104 h 1085"/>
                <a:gd name="connsiteX175" fmla="*/ 2187 w 5810"/>
                <a:gd name="connsiteY175" fmla="*/ 69 h 1085"/>
                <a:gd name="connsiteX176" fmla="*/ 2253 w 5810"/>
                <a:gd name="connsiteY176" fmla="*/ 39 h 1085"/>
                <a:gd name="connsiteX177" fmla="*/ 2325 w 5810"/>
                <a:gd name="connsiteY177" fmla="*/ 19 h 1085"/>
                <a:gd name="connsiteX178" fmla="*/ 2404 w 5810"/>
                <a:gd name="connsiteY178" fmla="*/ 6 h 1085"/>
                <a:gd name="connsiteX179" fmla="*/ 2474 w 5810"/>
                <a:gd name="connsiteY179" fmla="*/ 4 h 1085"/>
                <a:gd name="connsiteX180" fmla="*/ 2540 w 5810"/>
                <a:gd name="connsiteY180" fmla="*/ 13 h 1085"/>
                <a:gd name="connsiteX181" fmla="*/ 2600 w 5810"/>
                <a:gd name="connsiteY181" fmla="*/ 27 h 1085"/>
                <a:gd name="connsiteX182" fmla="*/ 2658 w 5810"/>
                <a:gd name="connsiteY182" fmla="*/ 50 h 1085"/>
                <a:gd name="connsiteX183" fmla="*/ 2711 w 5810"/>
                <a:gd name="connsiteY183" fmla="*/ 81 h 1085"/>
                <a:gd name="connsiteX184" fmla="*/ 2761 w 5810"/>
                <a:gd name="connsiteY184" fmla="*/ 116 h 1085"/>
                <a:gd name="connsiteX185" fmla="*/ 2806 w 5810"/>
                <a:gd name="connsiteY185" fmla="*/ 158 h 1085"/>
                <a:gd name="connsiteX186" fmla="*/ 2852 w 5810"/>
                <a:gd name="connsiteY186" fmla="*/ 203 h 1085"/>
                <a:gd name="connsiteX187" fmla="*/ 2893 w 5810"/>
                <a:gd name="connsiteY187" fmla="*/ 251 h 1085"/>
                <a:gd name="connsiteX188" fmla="*/ 2932 w 5810"/>
                <a:gd name="connsiteY188" fmla="*/ 303 h 1085"/>
                <a:gd name="connsiteX189" fmla="*/ 2969 w 5810"/>
                <a:gd name="connsiteY189" fmla="*/ 357 h 1085"/>
                <a:gd name="connsiteX190" fmla="*/ 3004 w 5810"/>
                <a:gd name="connsiteY190" fmla="*/ 413 h 1085"/>
                <a:gd name="connsiteX191" fmla="*/ 3039 w 5810"/>
                <a:gd name="connsiteY191" fmla="*/ 467 h 1085"/>
                <a:gd name="connsiteX192" fmla="*/ 3073 w 5810"/>
                <a:gd name="connsiteY192" fmla="*/ 523 h 1085"/>
                <a:gd name="connsiteX193" fmla="*/ 3110 w 5810"/>
                <a:gd name="connsiteY193" fmla="*/ 585 h 1085"/>
                <a:gd name="connsiteX194" fmla="*/ 3147 w 5810"/>
                <a:gd name="connsiteY194" fmla="*/ 643 h 1085"/>
                <a:gd name="connsiteX195" fmla="*/ 3186 w 5810"/>
                <a:gd name="connsiteY195" fmla="*/ 701 h 1085"/>
                <a:gd name="connsiteX196" fmla="*/ 3223 w 5810"/>
                <a:gd name="connsiteY196" fmla="*/ 755 h 1085"/>
                <a:gd name="connsiteX197" fmla="*/ 3265 w 5810"/>
                <a:gd name="connsiteY197" fmla="*/ 805 h 1085"/>
                <a:gd name="connsiteX198" fmla="*/ 3306 w 5810"/>
                <a:gd name="connsiteY198" fmla="*/ 848 h 1085"/>
                <a:gd name="connsiteX199" fmla="*/ 3349 w 5810"/>
                <a:gd name="connsiteY199" fmla="*/ 886 h 1085"/>
                <a:gd name="connsiteX200" fmla="*/ 3395 w 5810"/>
                <a:gd name="connsiteY200" fmla="*/ 917 h 1085"/>
                <a:gd name="connsiteX201" fmla="*/ 3444 w 5810"/>
                <a:gd name="connsiteY201" fmla="*/ 939 h 1085"/>
                <a:gd name="connsiteX202" fmla="*/ 3498 w 5810"/>
                <a:gd name="connsiteY202" fmla="*/ 952 h 1085"/>
                <a:gd name="connsiteX203" fmla="*/ 3554 w 5810"/>
                <a:gd name="connsiteY203" fmla="*/ 956 h 1085"/>
                <a:gd name="connsiteX204" fmla="*/ 3609 w 5810"/>
                <a:gd name="connsiteY204" fmla="*/ 950 h 1085"/>
                <a:gd name="connsiteX205" fmla="*/ 3659 w 5810"/>
                <a:gd name="connsiteY205" fmla="*/ 935 h 1085"/>
                <a:gd name="connsiteX206" fmla="*/ 3706 w 5810"/>
                <a:gd name="connsiteY206" fmla="*/ 915 h 1085"/>
                <a:gd name="connsiteX207" fmla="*/ 3750 w 5810"/>
                <a:gd name="connsiteY207" fmla="*/ 884 h 1085"/>
                <a:gd name="connsiteX208" fmla="*/ 3789 w 5810"/>
                <a:gd name="connsiteY208" fmla="*/ 848 h 1085"/>
                <a:gd name="connsiteX209" fmla="*/ 3826 w 5810"/>
                <a:gd name="connsiteY209" fmla="*/ 807 h 1085"/>
                <a:gd name="connsiteX210" fmla="*/ 3861 w 5810"/>
                <a:gd name="connsiteY210" fmla="*/ 759 h 1085"/>
                <a:gd name="connsiteX211" fmla="*/ 3894 w 5810"/>
                <a:gd name="connsiteY211" fmla="*/ 709 h 1085"/>
                <a:gd name="connsiteX212" fmla="*/ 3927 w 5810"/>
                <a:gd name="connsiteY212" fmla="*/ 655 h 1085"/>
                <a:gd name="connsiteX213" fmla="*/ 3960 w 5810"/>
                <a:gd name="connsiteY213" fmla="*/ 597 h 1085"/>
                <a:gd name="connsiteX214" fmla="*/ 3993 w 5810"/>
                <a:gd name="connsiteY214" fmla="*/ 537 h 1085"/>
                <a:gd name="connsiteX215" fmla="*/ 4022 w 5810"/>
                <a:gd name="connsiteY215" fmla="*/ 483 h 1085"/>
                <a:gd name="connsiteX216" fmla="*/ 4084 w 5810"/>
                <a:gd name="connsiteY216" fmla="*/ 375 h 1085"/>
                <a:gd name="connsiteX217" fmla="*/ 4154 w 5810"/>
                <a:gd name="connsiteY217" fmla="*/ 272 h 1085"/>
                <a:gd name="connsiteX218" fmla="*/ 4192 w 5810"/>
                <a:gd name="connsiteY218" fmla="*/ 224 h 1085"/>
                <a:gd name="connsiteX219" fmla="*/ 4233 w 5810"/>
                <a:gd name="connsiteY219" fmla="*/ 178 h 1085"/>
                <a:gd name="connsiteX220" fmla="*/ 4276 w 5810"/>
                <a:gd name="connsiteY220" fmla="*/ 137 h 1085"/>
                <a:gd name="connsiteX221" fmla="*/ 4324 w 5810"/>
                <a:gd name="connsiteY221" fmla="*/ 100 h 1085"/>
                <a:gd name="connsiteX222" fmla="*/ 4375 w 5810"/>
                <a:gd name="connsiteY222" fmla="*/ 66 h 1085"/>
                <a:gd name="connsiteX223" fmla="*/ 4433 w 5810"/>
                <a:gd name="connsiteY223" fmla="*/ 39 h 1085"/>
                <a:gd name="connsiteX224" fmla="*/ 4493 w 5810"/>
                <a:gd name="connsiteY224" fmla="*/ 19 h 1085"/>
                <a:gd name="connsiteX225" fmla="*/ 4559 w 5810"/>
                <a:gd name="connsiteY225" fmla="*/ 6 h 1085"/>
                <a:gd name="connsiteX226" fmla="*/ 4631 w 5810"/>
                <a:gd name="connsiteY226" fmla="*/ 0 h 1085"/>
                <a:gd name="connsiteX0" fmla="*/ 4631 w 5810"/>
                <a:gd name="connsiteY0" fmla="*/ 0 h 1085"/>
                <a:gd name="connsiteX1" fmla="*/ 4681 w 5810"/>
                <a:gd name="connsiteY1" fmla="*/ 0 h 1085"/>
                <a:gd name="connsiteX2" fmla="*/ 4710 w 5810"/>
                <a:gd name="connsiteY2" fmla="*/ 4 h 1085"/>
                <a:gd name="connsiteX3" fmla="*/ 4741 w 5810"/>
                <a:gd name="connsiteY3" fmla="*/ 13 h 1085"/>
                <a:gd name="connsiteX4" fmla="*/ 4778 w 5810"/>
                <a:gd name="connsiteY4" fmla="*/ 23 h 1085"/>
                <a:gd name="connsiteX5" fmla="*/ 4819 w 5810"/>
                <a:gd name="connsiteY5" fmla="*/ 39 h 1085"/>
                <a:gd name="connsiteX6" fmla="*/ 4863 w 5810"/>
                <a:gd name="connsiteY6" fmla="*/ 60 h 1085"/>
                <a:gd name="connsiteX7" fmla="*/ 4910 w 5810"/>
                <a:gd name="connsiteY7" fmla="*/ 89 h 1085"/>
                <a:gd name="connsiteX8" fmla="*/ 4960 w 5810"/>
                <a:gd name="connsiteY8" fmla="*/ 124 h 1085"/>
                <a:gd name="connsiteX9" fmla="*/ 5009 w 5810"/>
                <a:gd name="connsiteY9" fmla="*/ 170 h 1085"/>
                <a:gd name="connsiteX10" fmla="*/ 5061 w 5810"/>
                <a:gd name="connsiteY10" fmla="*/ 224 h 1085"/>
                <a:gd name="connsiteX11" fmla="*/ 5112 w 5810"/>
                <a:gd name="connsiteY11" fmla="*/ 286 h 1085"/>
                <a:gd name="connsiteX12" fmla="*/ 5313 w 5810"/>
                <a:gd name="connsiteY12" fmla="*/ 633 h 1085"/>
                <a:gd name="connsiteX13" fmla="*/ 5408 w 5810"/>
                <a:gd name="connsiteY13" fmla="*/ 769 h 1085"/>
                <a:gd name="connsiteX14" fmla="*/ 5810 w 5810"/>
                <a:gd name="connsiteY14" fmla="*/ 1072 h 1085"/>
                <a:gd name="connsiteX15" fmla="*/ 5717 w 5810"/>
                <a:gd name="connsiteY15" fmla="*/ 1064 h 1085"/>
                <a:gd name="connsiteX16" fmla="*/ 5639 w 5810"/>
                <a:gd name="connsiteY16" fmla="*/ 1043 h 1085"/>
                <a:gd name="connsiteX17" fmla="*/ 5546 w 5810"/>
                <a:gd name="connsiteY17" fmla="*/ 1002 h 1085"/>
                <a:gd name="connsiteX18" fmla="*/ 5496 w 5810"/>
                <a:gd name="connsiteY18" fmla="*/ 971 h 1085"/>
                <a:gd name="connsiteX19" fmla="*/ 5042 w 5810"/>
                <a:gd name="connsiteY19" fmla="*/ 336 h 1085"/>
                <a:gd name="connsiteX20" fmla="*/ 4993 w 5810"/>
                <a:gd name="connsiteY20" fmla="*/ 276 h 1085"/>
                <a:gd name="connsiteX21" fmla="*/ 4945 w 5810"/>
                <a:gd name="connsiteY21" fmla="*/ 228 h 1085"/>
                <a:gd name="connsiteX22" fmla="*/ 4900 w 5810"/>
                <a:gd name="connsiteY22" fmla="*/ 189 h 1085"/>
                <a:gd name="connsiteX23" fmla="*/ 4858 w 5810"/>
                <a:gd name="connsiteY23" fmla="*/ 158 h 1085"/>
                <a:gd name="connsiteX24" fmla="*/ 4819 w 5810"/>
                <a:gd name="connsiteY24" fmla="*/ 135 h 1085"/>
                <a:gd name="connsiteX25" fmla="*/ 4770 w 5810"/>
                <a:gd name="connsiteY25" fmla="*/ 112 h 1085"/>
                <a:gd name="connsiteX26" fmla="*/ 4726 w 5810"/>
                <a:gd name="connsiteY26" fmla="*/ 98 h 1085"/>
                <a:gd name="connsiteX27" fmla="*/ 4691 w 5810"/>
                <a:gd name="connsiteY27" fmla="*/ 89 h 1085"/>
                <a:gd name="connsiteX28" fmla="*/ 4662 w 5810"/>
                <a:gd name="connsiteY28" fmla="*/ 87 h 1085"/>
                <a:gd name="connsiteX29" fmla="*/ 4635 w 5810"/>
                <a:gd name="connsiteY29" fmla="*/ 87 h 1085"/>
                <a:gd name="connsiteX30" fmla="*/ 4569 w 5810"/>
                <a:gd name="connsiteY30" fmla="*/ 93 h 1085"/>
                <a:gd name="connsiteX31" fmla="*/ 4507 w 5810"/>
                <a:gd name="connsiteY31" fmla="*/ 106 h 1085"/>
                <a:gd name="connsiteX32" fmla="*/ 4452 w 5810"/>
                <a:gd name="connsiteY32" fmla="*/ 127 h 1085"/>
                <a:gd name="connsiteX33" fmla="*/ 4400 w 5810"/>
                <a:gd name="connsiteY33" fmla="*/ 154 h 1085"/>
                <a:gd name="connsiteX34" fmla="*/ 4353 w 5810"/>
                <a:gd name="connsiteY34" fmla="*/ 187 h 1085"/>
                <a:gd name="connsiteX35" fmla="*/ 4309 w 5810"/>
                <a:gd name="connsiteY35" fmla="*/ 224 h 1085"/>
                <a:gd name="connsiteX36" fmla="*/ 4270 w 5810"/>
                <a:gd name="connsiteY36" fmla="*/ 268 h 1085"/>
                <a:gd name="connsiteX37" fmla="*/ 4231 w 5810"/>
                <a:gd name="connsiteY37" fmla="*/ 313 h 1085"/>
                <a:gd name="connsiteX38" fmla="*/ 4196 w 5810"/>
                <a:gd name="connsiteY38" fmla="*/ 363 h 1085"/>
                <a:gd name="connsiteX39" fmla="*/ 4163 w 5810"/>
                <a:gd name="connsiteY39" fmla="*/ 415 h 1085"/>
                <a:gd name="connsiteX40" fmla="*/ 4101 w 5810"/>
                <a:gd name="connsiteY40" fmla="*/ 523 h 1085"/>
                <a:gd name="connsiteX41" fmla="*/ 4008 w 5810"/>
                <a:gd name="connsiteY41" fmla="*/ 691 h 1085"/>
                <a:gd name="connsiteX42" fmla="*/ 3975 w 5810"/>
                <a:gd name="connsiteY42" fmla="*/ 747 h 1085"/>
                <a:gd name="connsiteX43" fmla="*/ 3940 w 5810"/>
                <a:gd name="connsiteY43" fmla="*/ 798 h 1085"/>
                <a:gd name="connsiteX44" fmla="*/ 3905 w 5810"/>
                <a:gd name="connsiteY44" fmla="*/ 848 h 1085"/>
                <a:gd name="connsiteX45" fmla="*/ 3865 w 5810"/>
                <a:gd name="connsiteY45" fmla="*/ 894 h 1085"/>
                <a:gd name="connsiteX46" fmla="*/ 3824 w 5810"/>
                <a:gd name="connsiteY46" fmla="*/ 935 h 1085"/>
                <a:gd name="connsiteX47" fmla="*/ 3779 w 5810"/>
                <a:gd name="connsiteY47" fmla="*/ 971 h 1085"/>
                <a:gd name="connsiteX48" fmla="*/ 3729 w 5810"/>
                <a:gd name="connsiteY48" fmla="*/ 1000 h 1085"/>
                <a:gd name="connsiteX49" fmla="*/ 3677 w 5810"/>
                <a:gd name="connsiteY49" fmla="*/ 1022 h 1085"/>
                <a:gd name="connsiteX50" fmla="*/ 3620 w 5810"/>
                <a:gd name="connsiteY50" fmla="*/ 1037 h 1085"/>
                <a:gd name="connsiteX51" fmla="*/ 3556 w 5810"/>
                <a:gd name="connsiteY51" fmla="*/ 1043 h 1085"/>
                <a:gd name="connsiteX52" fmla="*/ 3547 w 5810"/>
                <a:gd name="connsiteY52" fmla="*/ 1043 h 1085"/>
                <a:gd name="connsiteX53" fmla="*/ 3485 w 5810"/>
                <a:gd name="connsiteY53" fmla="*/ 1039 h 1085"/>
                <a:gd name="connsiteX54" fmla="*/ 3426 w 5810"/>
                <a:gd name="connsiteY54" fmla="*/ 1025 h 1085"/>
                <a:gd name="connsiteX55" fmla="*/ 3372 w 5810"/>
                <a:gd name="connsiteY55" fmla="*/ 1002 h 1085"/>
                <a:gd name="connsiteX56" fmla="*/ 3320 w 5810"/>
                <a:gd name="connsiteY56" fmla="*/ 973 h 1085"/>
                <a:gd name="connsiteX57" fmla="*/ 3273 w 5810"/>
                <a:gd name="connsiteY57" fmla="*/ 935 h 1085"/>
                <a:gd name="connsiteX58" fmla="*/ 3229 w 5810"/>
                <a:gd name="connsiteY58" fmla="*/ 894 h 1085"/>
                <a:gd name="connsiteX59" fmla="*/ 3186 w 5810"/>
                <a:gd name="connsiteY59" fmla="*/ 846 h 1085"/>
                <a:gd name="connsiteX60" fmla="*/ 3147 w 5810"/>
                <a:gd name="connsiteY60" fmla="*/ 796 h 1085"/>
                <a:gd name="connsiteX61" fmla="*/ 3108 w 5810"/>
                <a:gd name="connsiteY61" fmla="*/ 740 h 1085"/>
                <a:gd name="connsiteX62" fmla="*/ 3070 w 5810"/>
                <a:gd name="connsiteY62" fmla="*/ 684 h 1085"/>
                <a:gd name="connsiteX63" fmla="*/ 2965 w 5810"/>
                <a:gd name="connsiteY63" fmla="*/ 510 h 1085"/>
                <a:gd name="connsiteX64" fmla="*/ 2928 w 5810"/>
                <a:gd name="connsiteY64" fmla="*/ 452 h 1085"/>
                <a:gd name="connsiteX65" fmla="*/ 2891 w 5810"/>
                <a:gd name="connsiteY65" fmla="*/ 396 h 1085"/>
                <a:gd name="connsiteX66" fmla="*/ 2854 w 5810"/>
                <a:gd name="connsiteY66" fmla="*/ 342 h 1085"/>
                <a:gd name="connsiteX67" fmla="*/ 2814 w 5810"/>
                <a:gd name="connsiteY67" fmla="*/ 292 h 1085"/>
                <a:gd name="connsiteX68" fmla="*/ 2773 w 5810"/>
                <a:gd name="connsiteY68" fmla="*/ 247 h 1085"/>
                <a:gd name="connsiteX69" fmla="*/ 2732 w 5810"/>
                <a:gd name="connsiteY69" fmla="*/ 205 h 1085"/>
                <a:gd name="connsiteX70" fmla="*/ 2686 w 5810"/>
                <a:gd name="connsiteY70" fmla="*/ 168 h 1085"/>
                <a:gd name="connsiteX71" fmla="*/ 2639 w 5810"/>
                <a:gd name="connsiteY71" fmla="*/ 139 h 1085"/>
                <a:gd name="connsiteX72" fmla="*/ 2587 w 5810"/>
                <a:gd name="connsiteY72" fmla="*/ 116 h 1085"/>
                <a:gd name="connsiteX73" fmla="*/ 2532 w 5810"/>
                <a:gd name="connsiteY73" fmla="*/ 100 h 1085"/>
                <a:gd name="connsiteX74" fmla="*/ 2474 w 5810"/>
                <a:gd name="connsiteY74" fmla="*/ 91 h 1085"/>
                <a:gd name="connsiteX75" fmla="*/ 2410 w 5810"/>
                <a:gd name="connsiteY75" fmla="*/ 93 h 1085"/>
                <a:gd name="connsiteX76" fmla="*/ 2342 w 5810"/>
                <a:gd name="connsiteY76" fmla="*/ 104 h 1085"/>
                <a:gd name="connsiteX77" fmla="*/ 2280 w 5810"/>
                <a:gd name="connsiteY77" fmla="*/ 122 h 1085"/>
                <a:gd name="connsiteX78" fmla="*/ 2222 w 5810"/>
                <a:gd name="connsiteY78" fmla="*/ 147 h 1085"/>
                <a:gd name="connsiteX79" fmla="*/ 2168 w 5810"/>
                <a:gd name="connsiteY79" fmla="*/ 180 h 1085"/>
                <a:gd name="connsiteX80" fmla="*/ 2117 w 5810"/>
                <a:gd name="connsiteY80" fmla="*/ 218 h 1085"/>
                <a:gd name="connsiteX81" fmla="*/ 2071 w 5810"/>
                <a:gd name="connsiteY81" fmla="*/ 261 h 1085"/>
                <a:gd name="connsiteX82" fmla="*/ 2026 w 5810"/>
                <a:gd name="connsiteY82" fmla="*/ 307 h 1085"/>
                <a:gd name="connsiteX83" fmla="*/ 1984 w 5810"/>
                <a:gd name="connsiteY83" fmla="*/ 359 h 1085"/>
                <a:gd name="connsiteX84" fmla="*/ 1945 w 5810"/>
                <a:gd name="connsiteY84" fmla="*/ 413 h 1085"/>
                <a:gd name="connsiteX85" fmla="*/ 1908 w 5810"/>
                <a:gd name="connsiteY85" fmla="*/ 467 h 1085"/>
                <a:gd name="connsiteX86" fmla="*/ 1871 w 5810"/>
                <a:gd name="connsiteY86" fmla="*/ 523 h 1085"/>
                <a:gd name="connsiteX87" fmla="*/ 1834 w 5810"/>
                <a:gd name="connsiteY87" fmla="*/ 581 h 1085"/>
                <a:gd name="connsiteX88" fmla="*/ 1799 w 5810"/>
                <a:gd name="connsiteY88" fmla="*/ 637 h 1085"/>
                <a:gd name="connsiteX89" fmla="*/ 1724 w 5810"/>
                <a:gd name="connsiteY89" fmla="*/ 749 h 1085"/>
                <a:gd name="connsiteX90" fmla="*/ 1685 w 5810"/>
                <a:gd name="connsiteY90" fmla="*/ 801 h 1085"/>
                <a:gd name="connsiteX91" fmla="*/ 1644 w 5810"/>
                <a:gd name="connsiteY91" fmla="*/ 850 h 1085"/>
                <a:gd name="connsiteX92" fmla="*/ 1600 w 5810"/>
                <a:gd name="connsiteY92" fmla="*/ 896 h 1085"/>
                <a:gd name="connsiteX93" fmla="*/ 1553 w 5810"/>
                <a:gd name="connsiteY93" fmla="*/ 937 h 1085"/>
                <a:gd name="connsiteX94" fmla="*/ 1503 w 5810"/>
                <a:gd name="connsiteY94" fmla="*/ 973 h 1085"/>
                <a:gd name="connsiteX95" fmla="*/ 1450 w 5810"/>
                <a:gd name="connsiteY95" fmla="*/ 1002 h 1085"/>
                <a:gd name="connsiteX96" fmla="*/ 1394 w 5810"/>
                <a:gd name="connsiteY96" fmla="*/ 1025 h 1085"/>
                <a:gd name="connsiteX97" fmla="*/ 1330 w 5810"/>
                <a:gd name="connsiteY97" fmla="*/ 1037 h 1085"/>
                <a:gd name="connsiteX98" fmla="*/ 1264 w 5810"/>
                <a:gd name="connsiteY98" fmla="*/ 1043 h 1085"/>
                <a:gd name="connsiteX99" fmla="*/ 1258 w 5810"/>
                <a:gd name="connsiteY99" fmla="*/ 1043 h 1085"/>
                <a:gd name="connsiteX100" fmla="*/ 1190 w 5810"/>
                <a:gd name="connsiteY100" fmla="*/ 1039 h 1085"/>
                <a:gd name="connsiteX101" fmla="*/ 1128 w 5810"/>
                <a:gd name="connsiteY101" fmla="*/ 1027 h 1085"/>
                <a:gd name="connsiteX102" fmla="*/ 1070 w 5810"/>
                <a:gd name="connsiteY102" fmla="*/ 1008 h 1085"/>
                <a:gd name="connsiteX103" fmla="*/ 1018 w 5810"/>
                <a:gd name="connsiteY103" fmla="*/ 983 h 1085"/>
                <a:gd name="connsiteX104" fmla="*/ 971 w 5810"/>
                <a:gd name="connsiteY104" fmla="*/ 952 h 1085"/>
                <a:gd name="connsiteX105" fmla="*/ 925 w 5810"/>
                <a:gd name="connsiteY105" fmla="*/ 915 h 1085"/>
                <a:gd name="connsiteX106" fmla="*/ 884 w 5810"/>
                <a:gd name="connsiteY106" fmla="*/ 873 h 1085"/>
                <a:gd name="connsiteX107" fmla="*/ 847 w 5810"/>
                <a:gd name="connsiteY107" fmla="*/ 828 h 1085"/>
                <a:gd name="connsiteX108" fmla="*/ 810 w 5810"/>
                <a:gd name="connsiteY108" fmla="*/ 780 h 1085"/>
                <a:gd name="connsiteX109" fmla="*/ 777 w 5810"/>
                <a:gd name="connsiteY109" fmla="*/ 728 h 1085"/>
                <a:gd name="connsiteX110" fmla="*/ 742 w 5810"/>
                <a:gd name="connsiteY110" fmla="*/ 674 h 1085"/>
                <a:gd name="connsiteX111" fmla="*/ 711 w 5810"/>
                <a:gd name="connsiteY111" fmla="*/ 618 h 1085"/>
                <a:gd name="connsiteX112" fmla="*/ 678 w 5810"/>
                <a:gd name="connsiteY112" fmla="*/ 560 h 1085"/>
                <a:gd name="connsiteX113" fmla="*/ 616 w 5810"/>
                <a:gd name="connsiteY113" fmla="*/ 448 h 1085"/>
                <a:gd name="connsiteX114" fmla="*/ 547 w 5810"/>
                <a:gd name="connsiteY114" fmla="*/ 340 h 1085"/>
                <a:gd name="connsiteX115" fmla="*/ 504 w 5810"/>
                <a:gd name="connsiteY115" fmla="*/ 284 h 1085"/>
                <a:gd name="connsiteX116" fmla="*/ 457 w 5810"/>
                <a:gd name="connsiteY116" fmla="*/ 239 h 1085"/>
                <a:gd name="connsiteX117" fmla="*/ 409 w 5810"/>
                <a:gd name="connsiteY117" fmla="*/ 199 h 1085"/>
                <a:gd name="connsiteX118" fmla="*/ 358 w 5810"/>
                <a:gd name="connsiteY118" fmla="*/ 168 h 1085"/>
                <a:gd name="connsiteX119" fmla="*/ 308 w 5810"/>
                <a:gd name="connsiteY119" fmla="*/ 145 h 1085"/>
                <a:gd name="connsiteX120" fmla="*/ 256 w 5810"/>
                <a:gd name="connsiteY120" fmla="*/ 127 h 1085"/>
                <a:gd name="connsiteX121" fmla="*/ 209 w 5810"/>
                <a:gd name="connsiteY121" fmla="*/ 112 h 1085"/>
                <a:gd name="connsiteX122" fmla="*/ 163 w 5810"/>
                <a:gd name="connsiteY122" fmla="*/ 104 h 1085"/>
                <a:gd name="connsiteX123" fmla="*/ 122 w 5810"/>
                <a:gd name="connsiteY123" fmla="*/ 100 h 1085"/>
                <a:gd name="connsiteX124" fmla="*/ 85 w 5810"/>
                <a:gd name="connsiteY124" fmla="*/ 95 h 1085"/>
                <a:gd name="connsiteX125" fmla="*/ 31 w 5810"/>
                <a:gd name="connsiteY125" fmla="*/ 95 h 1085"/>
                <a:gd name="connsiteX126" fmla="*/ 17 w 5810"/>
                <a:gd name="connsiteY126" fmla="*/ 98 h 1085"/>
                <a:gd name="connsiteX127" fmla="*/ 11 w 5810"/>
                <a:gd name="connsiteY127" fmla="*/ 98 h 1085"/>
                <a:gd name="connsiteX128" fmla="*/ 0 w 5810"/>
                <a:gd name="connsiteY128" fmla="*/ 13 h 1085"/>
                <a:gd name="connsiteX129" fmla="*/ 9 w 5810"/>
                <a:gd name="connsiteY129" fmla="*/ 13 h 1085"/>
                <a:gd name="connsiteX130" fmla="*/ 29 w 5810"/>
                <a:gd name="connsiteY130" fmla="*/ 10 h 1085"/>
                <a:gd name="connsiteX131" fmla="*/ 91 w 5810"/>
                <a:gd name="connsiteY131" fmla="*/ 10 h 1085"/>
                <a:gd name="connsiteX132" fmla="*/ 135 w 5810"/>
                <a:gd name="connsiteY132" fmla="*/ 13 h 1085"/>
                <a:gd name="connsiteX133" fmla="*/ 182 w 5810"/>
                <a:gd name="connsiteY133" fmla="*/ 19 h 1085"/>
                <a:gd name="connsiteX134" fmla="*/ 234 w 5810"/>
                <a:gd name="connsiteY134" fmla="*/ 29 h 1085"/>
                <a:gd name="connsiteX135" fmla="*/ 287 w 5810"/>
                <a:gd name="connsiteY135" fmla="*/ 46 h 1085"/>
                <a:gd name="connsiteX136" fmla="*/ 345 w 5810"/>
                <a:gd name="connsiteY136" fmla="*/ 66 h 1085"/>
                <a:gd name="connsiteX137" fmla="*/ 403 w 5810"/>
                <a:gd name="connsiteY137" fmla="*/ 93 h 1085"/>
                <a:gd name="connsiteX138" fmla="*/ 459 w 5810"/>
                <a:gd name="connsiteY138" fmla="*/ 131 h 1085"/>
                <a:gd name="connsiteX139" fmla="*/ 514 w 5810"/>
                <a:gd name="connsiteY139" fmla="*/ 174 h 1085"/>
                <a:gd name="connsiteX140" fmla="*/ 568 w 5810"/>
                <a:gd name="connsiteY140" fmla="*/ 228 h 1085"/>
                <a:gd name="connsiteX141" fmla="*/ 618 w 5810"/>
                <a:gd name="connsiteY141" fmla="*/ 292 h 1085"/>
                <a:gd name="connsiteX142" fmla="*/ 667 w 5810"/>
                <a:gd name="connsiteY142" fmla="*/ 367 h 1085"/>
                <a:gd name="connsiteX143" fmla="*/ 754 w 5810"/>
                <a:gd name="connsiteY143" fmla="*/ 516 h 1085"/>
                <a:gd name="connsiteX144" fmla="*/ 787 w 5810"/>
                <a:gd name="connsiteY144" fmla="*/ 575 h 1085"/>
                <a:gd name="connsiteX145" fmla="*/ 820 w 5810"/>
                <a:gd name="connsiteY145" fmla="*/ 631 h 1085"/>
                <a:gd name="connsiteX146" fmla="*/ 853 w 5810"/>
                <a:gd name="connsiteY146" fmla="*/ 684 h 1085"/>
                <a:gd name="connsiteX147" fmla="*/ 886 w 5810"/>
                <a:gd name="connsiteY147" fmla="*/ 736 h 1085"/>
                <a:gd name="connsiteX148" fmla="*/ 921 w 5810"/>
                <a:gd name="connsiteY148" fmla="*/ 782 h 1085"/>
                <a:gd name="connsiteX149" fmla="*/ 958 w 5810"/>
                <a:gd name="connsiteY149" fmla="*/ 825 h 1085"/>
                <a:gd name="connsiteX150" fmla="*/ 1000 w 5810"/>
                <a:gd name="connsiteY150" fmla="*/ 863 h 1085"/>
                <a:gd name="connsiteX151" fmla="*/ 1043 w 5810"/>
                <a:gd name="connsiteY151" fmla="*/ 894 h 1085"/>
                <a:gd name="connsiteX152" fmla="*/ 1090 w 5810"/>
                <a:gd name="connsiteY152" fmla="*/ 921 h 1085"/>
                <a:gd name="connsiteX153" fmla="*/ 1140 w 5810"/>
                <a:gd name="connsiteY153" fmla="*/ 939 h 1085"/>
                <a:gd name="connsiteX154" fmla="*/ 1196 w 5810"/>
                <a:gd name="connsiteY154" fmla="*/ 952 h 1085"/>
                <a:gd name="connsiteX155" fmla="*/ 1258 w 5810"/>
                <a:gd name="connsiteY155" fmla="*/ 956 h 1085"/>
                <a:gd name="connsiteX156" fmla="*/ 1264 w 5810"/>
                <a:gd name="connsiteY156" fmla="*/ 956 h 1085"/>
                <a:gd name="connsiteX157" fmla="*/ 1324 w 5810"/>
                <a:gd name="connsiteY157" fmla="*/ 950 h 1085"/>
                <a:gd name="connsiteX158" fmla="*/ 1380 w 5810"/>
                <a:gd name="connsiteY158" fmla="*/ 935 h 1085"/>
                <a:gd name="connsiteX159" fmla="*/ 1433 w 5810"/>
                <a:gd name="connsiteY159" fmla="*/ 913 h 1085"/>
                <a:gd name="connsiteX160" fmla="*/ 1481 w 5810"/>
                <a:gd name="connsiteY160" fmla="*/ 884 h 1085"/>
                <a:gd name="connsiteX161" fmla="*/ 1526 w 5810"/>
                <a:gd name="connsiteY161" fmla="*/ 846 h 1085"/>
                <a:gd name="connsiteX162" fmla="*/ 1569 w 5810"/>
                <a:gd name="connsiteY162" fmla="*/ 803 h 1085"/>
                <a:gd name="connsiteX163" fmla="*/ 1609 w 5810"/>
                <a:gd name="connsiteY163" fmla="*/ 755 h 1085"/>
                <a:gd name="connsiteX164" fmla="*/ 1648 w 5810"/>
                <a:gd name="connsiteY164" fmla="*/ 703 h 1085"/>
                <a:gd name="connsiteX165" fmla="*/ 1687 w 5810"/>
                <a:gd name="connsiteY165" fmla="*/ 649 h 1085"/>
                <a:gd name="connsiteX166" fmla="*/ 1799 w 5810"/>
                <a:gd name="connsiteY166" fmla="*/ 475 h 1085"/>
                <a:gd name="connsiteX167" fmla="*/ 1838 w 5810"/>
                <a:gd name="connsiteY167" fmla="*/ 415 h 1085"/>
                <a:gd name="connsiteX168" fmla="*/ 1879 w 5810"/>
                <a:gd name="connsiteY168" fmla="*/ 357 h 1085"/>
                <a:gd name="connsiteX169" fmla="*/ 1923 w 5810"/>
                <a:gd name="connsiteY169" fmla="*/ 299 h 1085"/>
                <a:gd name="connsiteX170" fmla="*/ 1968 w 5810"/>
                <a:gd name="connsiteY170" fmla="*/ 245 h 1085"/>
                <a:gd name="connsiteX171" fmla="*/ 2015 w 5810"/>
                <a:gd name="connsiteY171" fmla="*/ 193 h 1085"/>
                <a:gd name="connsiteX172" fmla="*/ 2069 w 5810"/>
                <a:gd name="connsiteY172" fmla="*/ 145 h 1085"/>
                <a:gd name="connsiteX173" fmla="*/ 2125 w 5810"/>
                <a:gd name="connsiteY173" fmla="*/ 104 h 1085"/>
                <a:gd name="connsiteX174" fmla="*/ 2187 w 5810"/>
                <a:gd name="connsiteY174" fmla="*/ 69 h 1085"/>
                <a:gd name="connsiteX175" fmla="*/ 2253 w 5810"/>
                <a:gd name="connsiteY175" fmla="*/ 39 h 1085"/>
                <a:gd name="connsiteX176" fmla="*/ 2325 w 5810"/>
                <a:gd name="connsiteY176" fmla="*/ 19 h 1085"/>
                <a:gd name="connsiteX177" fmla="*/ 2404 w 5810"/>
                <a:gd name="connsiteY177" fmla="*/ 6 h 1085"/>
                <a:gd name="connsiteX178" fmla="*/ 2474 w 5810"/>
                <a:gd name="connsiteY178" fmla="*/ 4 h 1085"/>
                <a:gd name="connsiteX179" fmla="*/ 2540 w 5810"/>
                <a:gd name="connsiteY179" fmla="*/ 13 h 1085"/>
                <a:gd name="connsiteX180" fmla="*/ 2600 w 5810"/>
                <a:gd name="connsiteY180" fmla="*/ 27 h 1085"/>
                <a:gd name="connsiteX181" fmla="*/ 2658 w 5810"/>
                <a:gd name="connsiteY181" fmla="*/ 50 h 1085"/>
                <a:gd name="connsiteX182" fmla="*/ 2711 w 5810"/>
                <a:gd name="connsiteY182" fmla="*/ 81 h 1085"/>
                <a:gd name="connsiteX183" fmla="*/ 2761 w 5810"/>
                <a:gd name="connsiteY183" fmla="*/ 116 h 1085"/>
                <a:gd name="connsiteX184" fmla="*/ 2806 w 5810"/>
                <a:gd name="connsiteY184" fmla="*/ 158 h 1085"/>
                <a:gd name="connsiteX185" fmla="*/ 2852 w 5810"/>
                <a:gd name="connsiteY185" fmla="*/ 203 h 1085"/>
                <a:gd name="connsiteX186" fmla="*/ 2893 w 5810"/>
                <a:gd name="connsiteY186" fmla="*/ 251 h 1085"/>
                <a:gd name="connsiteX187" fmla="*/ 2932 w 5810"/>
                <a:gd name="connsiteY187" fmla="*/ 303 h 1085"/>
                <a:gd name="connsiteX188" fmla="*/ 2969 w 5810"/>
                <a:gd name="connsiteY188" fmla="*/ 357 h 1085"/>
                <a:gd name="connsiteX189" fmla="*/ 3004 w 5810"/>
                <a:gd name="connsiteY189" fmla="*/ 413 h 1085"/>
                <a:gd name="connsiteX190" fmla="*/ 3039 w 5810"/>
                <a:gd name="connsiteY190" fmla="*/ 467 h 1085"/>
                <a:gd name="connsiteX191" fmla="*/ 3073 w 5810"/>
                <a:gd name="connsiteY191" fmla="*/ 523 h 1085"/>
                <a:gd name="connsiteX192" fmla="*/ 3110 w 5810"/>
                <a:gd name="connsiteY192" fmla="*/ 585 h 1085"/>
                <a:gd name="connsiteX193" fmla="*/ 3147 w 5810"/>
                <a:gd name="connsiteY193" fmla="*/ 643 h 1085"/>
                <a:gd name="connsiteX194" fmla="*/ 3186 w 5810"/>
                <a:gd name="connsiteY194" fmla="*/ 701 h 1085"/>
                <a:gd name="connsiteX195" fmla="*/ 3223 w 5810"/>
                <a:gd name="connsiteY195" fmla="*/ 755 h 1085"/>
                <a:gd name="connsiteX196" fmla="*/ 3265 w 5810"/>
                <a:gd name="connsiteY196" fmla="*/ 805 h 1085"/>
                <a:gd name="connsiteX197" fmla="*/ 3306 w 5810"/>
                <a:gd name="connsiteY197" fmla="*/ 848 h 1085"/>
                <a:gd name="connsiteX198" fmla="*/ 3349 w 5810"/>
                <a:gd name="connsiteY198" fmla="*/ 886 h 1085"/>
                <a:gd name="connsiteX199" fmla="*/ 3395 w 5810"/>
                <a:gd name="connsiteY199" fmla="*/ 917 h 1085"/>
                <a:gd name="connsiteX200" fmla="*/ 3444 w 5810"/>
                <a:gd name="connsiteY200" fmla="*/ 939 h 1085"/>
                <a:gd name="connsiteX201" fmla="*/ 3498 w 5810"/>
                <a:gd name="connsiteY201" fmla="*/ 952 h 1085"/>
                <a:gd name="connsiteX202" fmla="*/ 3554 w 5810"/>
                <a:gd name="connsiteY202" fmla="*/ 956 h 1085"/>
                <a:gd name="connsiteX203" fmla="*/ 3609 w 5810"/>
                <a:gd name="connsiteY203" fmla="*/ 950 h 1085"/>
                <a:gd name="connsiteX204" fmla="*/ 3659 w 5810"/>
                <a:gd name="connsiteY204" fmla="*/ 935 h 1085"/>
                <a:gd name="connsiteX205" fmla="*/ 3706 w 5810"/>
                <a:gd name="connsiteY205" fmla="*/ 915 h 1085"/>
                <a:gd name="connsiteX206" fmla="*/ 3750 w 5810"/>
                <a:gd name="connsiteY206" fmla="*/ 884 h 1085"/>
                <a:gd name="connsiteX207" fmla="*/ 3789 w 5810"/>
                <a:gd name="connsiteY207" fmla="*/ 848 h 1085"/>
                <a:gd name="connsiteX208" fmla="*/ 3826 w 5810"/>
                <a:gd name="connsiteY208" fmla="*/ 807 h 1085"/>
                <a:gd name="connsiteX209" fmla="*/ 3861 w 5810"/>
                <a:gd name="connsiteY209" fmla="*/ 759 h 1085"/>
                <a:gd name="connsiteX210" fmla="*/ 3894 w 5810"/>
                <a:gd name="connsiteY210" fmla="*/ 709 h 1085"/>
                <a:gd name="connsiteX211" fmla="*/ 3927 w 5810"/>
                <a:gd name="connsiteY211" fmla="*/ 655 h 1085"/>
                <a:gd name="connsiteX212" fmla="*/ 3960 w 5810"/>
                <a:gd name="connsiteY212" fmla="*/ 597 h 1085"/>
                <a:gd name="connsiteX213" fmla="*/ 3993 w 5810"/>
                <a:gd name="connsiteY213" fmla="*/ 537 h 1085"/>
                <a:gd name="connsiteX214" fmla="*/ 4022 w 5810"/>
                <a:gd name="connsiteY214" fmla="*/ 483 h 1085"/>
                <a:gd name="connsiteX215" fmla="*/ 4084 w 5810"/>
                <a:gd name="connsiteY215" fmla="*/ 375 h 1085"/>
                <a:gd name="connsiteX216" fmla="*/ 4154 w 5810"/>
                <a:gd name="connsiteY216" fmla="*/ 272 h 1085"/>
                <a:gd name="connsiteX217" fmla="*/ 4192 w 5810"/>
                <a:gd name="connsiteY217" fmla="*/ 224 h 1085"/>
                <a:gd name="connsiteX218" fmla="*/ 4233 w 5810"/>
                <a:gd name="connsiteY218" fmla="*/ 178 h 1085"/>
                <a:gd name="connsiteX219" fmla="*/ 4276 w 5810"/>
                <a:gd name="connsiteY219" fmla="*/ 137 h 1085"/>
                <a:gd name="connsiteX220" fmla="*/ 4324 w 5810"/>
                <a:gd name="connsiteY220" fmla="*/ 100 h 1085"/>
                <a:gd name="connsiteX221" fmla="*/ 4375 w 5810"/>
                <a:gd name="connsiteY221" fmla="*/ 66 h 1085"/>
                <a:gd name="connsiteX222" fmla="*/ 4433 w 5810"/>
                <a:gd name="connsiteY222" fmla="*/ 39 h 1085"/>
                <a:gd name="connsiteX223" fmla="*/ 4493 w 5810"/>
                <a:gd name="connsiteY223" fmla="*/ 19 h 1085"/>
                <a:gd name="connsiteX224" fmla="*/ 4559 w 5810"/>
                <a:gd name="connsiteY224" fmla="*/ 6 h 1085"/>
                <a:gd name="connsiteX225" fmla="*/ 4631 w 5810"/>
                <a:gd name="connsiteY225" fmla="*/ 0 h 1085"/>
                <a:gd name="connsiteX0" fmla="*/ 4631 w 5717"/>
                <a:gd name="connsiteY0" fmla="*/ 0 h 1064"/>
                <a:gd name="connsiteX1" fmla="*/ 4681 w 5717"/>
                <a:gd name="connsiteY1" fmla="*/ 0 h 1064"/>
                <a:gd name="connsiteX2" fmla="*/ 4710 w 5717"/>
                <a:gd name="connsiteY2" fmla="*/ 4 h 1064"/>
                <a:gd name="connsiteX3" fmla="*/ 4741 w 5717"/>
                <a:gd name="connsiteY3" fmla="*/ 13 h 1064"/>
                <a:gd name="connsiteX4" fmla="*/ 4778 w 5717"/>
                <a:gd name="connsiteY4" fmla="*/ 23 h 1064"/>
                <a:gd name="connsiteX5" fmla="*/ 4819 w 5717"/>
                <a:gd name="connsiteY5" fmla="*/ 39 h 1064"/>
                <a:gd name="connsiteX6" fmla="*/ 4863 w 5717"/>
                <a:gd name="connsiteY6" fmla="*/ 60 h 1064"/>
                <a:gd name="connsiteX7" fmla="*/ 4910 w 5717"/>
                <a:gd name="connsiteY7" fmla="*/ 89 h 1064"/>
                <a:gd name="connsiteX8" fmla="*/ 4960 w 5717"/>
                <a:gd name="connsiteY8" fmla="*/ 124 h 1064"/>
                <a:gd name="connsiteX9" fmla="*/ 5009 w 5717"/>
                <a:gd name="connsiteY9" fmla="*/ 170 h 1064"/>
                <a:gd name="connsiteX10" fmla="*/ 5061 w 5717"/>
                <a:gd name="connsiteY10" fmla="*/ 224 h 1064"/>
                <a:gd name="connsiteX11" fmla="*/ 5112 w 5717"/>
                <a:gd name="connsiteY11" fmla="*/ 286 h 1064"/>
                <a:gd name="connsiteX12" fmla="*/ 5313 w 5717"/>
                <a:gd name="connsiteY12" fmla="*/ 633 h 1064"/>
                <a:gd name="connsiteX13" fmla="*/ 5408 w 5717"/>
                <a:gd name="connsiteY13" fmla="*/ 769 h 1064"/>
                <a:gd name="connsiteX14" fmla="*/ 5717 w 5717"/>
                <a:gd name="connsiteY14" fmla="*/ 1064 h 1064"/>
                <a:gd name="connsiteX15" fmla="*/ 5639 w 5717"/>
                <a:gd name="connsiteY15" fmla="*/ 1043 h 1064"/>
                <a:gd name="connsiteX16" fmla="*/ 5546 w 5717"/>
                <a:gd name="connsiteY16" fmla="*/ 1002 h 1064"/>
                <a:gd name="connsiteX17" fmla="*/ 5496 w 5717"/>
                <a:gd name="connsiteY17" fmla="*/ 971 h 1064"/>
                <a:gd name="connsiteX18" fmla="*/ 5042 w 5717"/>
                <a:gd name="connsiteY18" fmla="*/ 336 h 1064"/>
                <a:gd name="connsiteX19" fmla="*/ 4993 w 5717"/>
                <a:gd name="connsiteY19" fmla="*/ 276 h 1064"/>
                <a:gd name="connsiteX20" fmla="*/ 4945 w 5717"/>
                <a:gd name="connsiteY20" fmla="*/ 228 h 1064"/>
                <a:gd name="connsiteX21" fmla="*/ 4900 w 5717"/>
                <a:gd name="connsiteY21" fmla="*/ 189 h 1064"/>
                <a:gd name="connsiteX22" fmla="*/ 4858 w 5717"/>
                <a:gd name="connsiteY22" fmla="*/ 158 h 1064"/>
                <a:gd name="connsiteX23" fmla="*/ 4819 w 5717"/>
                <a:gd name="connsiteY23" fmla="*/ 135 h 1064"/>
                <a:gd name="connsiteX24" fmla="*/ 4770 w 5717"/>
                <a:gd name="connsiteY24" fmla="*/ 112 h 1064"/>
                <a:gd name="connsiteX25" fmla="*/ 4726 w 5717"/>
                <a:gd name="connsiteY25" fmla="*/ 98 h 1064"/>
                <a:gd name="connsiteX26" fmla="*/ 4691 w 5717"/>
                <a:gd name="connsiteY26" fmla="*/ 89 h 1064"/>
                <a:gd name="connsiteX27" fmla="*/ 4662 w 5717"/>
                <a:gd name="connsiteY27" fmla="*/ 87 h 1064"/>
                <a:gd name="connsiteX28" fmla="*/ 4635 w 5717"/>
                <a:gd name="connsiteY28" fmla="*/ 87 h 1064"/>
                <a:gd name="connsiteX29" fmla="*/ 4569 w 5717"/>
                <a:gd name="connsiteY29" fmla="*/ 93 h 1064"/>
                <a:gd name="connsiteX30" fmla="*/ 4507 w 5717"/>
                <a:gd name="connsiteY30" fmla="*/ 106 h 1064"/>
                <a:gd name="connsiteX31" fmla="*/ 4452 w 5717"/>
                <a:gd name="connsiteY31" fmla="*/ 127 h 1064"/>
                <a:gd name="connsiteX32" fmla="*/ 4400 w 5717"/>
                <a:gd name="connsiteY32" fmla="*/ 154 h 1064"/>
                <a:gd name="connsiteX33" fmla="*/ 4353 w 5717"/>
                <a:gd name="connsiteY33" fmla="*/ 187 h 1064"/>
                <a:gd name="connsiteX34" fmla="*/ 4309 w 5717"/>
                <a:gd name="connsiteY34" fmla="*/ 224 h 1064"/>
                <a:gd name="connsiteX35" fmla="*/ 4270 w 5717"/>
                <a:gd name="connsiteY35" fmla="*/ 268 h 1064"/>
                <a:gd name="connsiteX36" fmla="*/ 4231 w 5717"/>
                <a:gd name="connsiteY36" fmla="*/ 313 h 1064"/>
                <a:gd name="connsiteX37" fmla="*/ 4196 w 5717"/>
                <a:gd name="connsiteY37" fmla="*/ 363 h 1064"/>
                <a:gd name="connsiteX38" fmla="*/ 4163 w 5717"/>
                <a:gd name="connsiteY38" fmla="*/ 415 h 1064"/>
                <a:gd name="connsiteX39" fmla="*/ 4101 w 5717"/>
                <a:gd name="connsiteY39" fmla="*/ 523 h 1064"/>
                <a:gd name="connsiteX40" fmla="*/ 4008 w 5717"/>
                <a:gd name="connsiteY40" fmla="*/ 691 h 1064"/>
                <a:gd name="connsiteX41" fmla="*/ 3975 w 5717"/>
                <a:gd name="connsiteY41" fmla="*/ 747 h 1064"/>
                <a:gd name="connsiteX42" fmla="*/ 3940 w 5717"/>
                <a:gd name="connsiteY42" fmla="*/ 798 h 1064"/>
                <a:gd name="connsiteX43" fmla="*/ 3905 w 5717"/>
                <a:gd name="connsiteY43" fmla="*/ 848 h 1064"/>
                <a:gd name="connsiteX44" fmla="*/ 3865 w 5717"/>
                <a:gd name="connsiteY44" fmla="*/ 894 h 1064"/>
                <a:gd name="connsiteX45" fmla="*/ 3824 w 5717"/>
                <a:gd name="connsiteY45" fmla="*/ 935 h 1064"/>
                <a:gd name="connsiteX46" fmla="*/ 3779 w 5717"/>
                <a:gd name="connsiteY46" fmla="*/ 971 h 1064"/>
                <a:gd name="connsiteX47" fmla="*/ 3729 w 5717"/>
                <a:gd name="connsiteY47" fmla="*/ 1000 h 1064"/>
                <a:gd name="connsiteX48" fmla="*/ 3677 w 5717"/>
                <a:gd name="connsiteY48" fmla="*/ 1022 h 1064"/>
                <a:gd name="connsiteX49" fmla="*/ 3620 w 5717"/>
                <a:gd name="connsiteY49" fmla="*/ 1037 h 1064"/>
                <a:gd name="connsiteX50" fmla="*/ 3556 w 5717"/>
                <a:gd name="connsiteY50" fmla="*/ 1043 h 1064"/>
                <a:gd name="connsiteX51" fmla="*/ 3547 w 5717"/>
                <a:gd name="connsiteY51" fmla="*/ 1043 h 1064"/>
                <a:gd name="connsiteX52" fmla="*/ 3485 w 5717"/>
                <a:gd name="connsiteY52" fmla="*/ 1039 h 1064"/>
                <a:gd name="connsiteX53" fmla="*/ 3426 w 5717"/>
                <a:gd name="connsiteY53" fmla="*/ 1025 h 1064"/>
                <a:gd name="connsiteX54" fmla="*/ 3372 w 5717"/>
                <a:gd name="connsiteY54" fmla="*/ 1002 h 1064"/>
                <a:gd name="connsiteX55" fmla="*/ 3320 w 5717"/>
                <a:gd name="connsiteY55" fmla="*/ 973 h 1064"/>
                <a:gd name="connsiteX56" fmla="*/ 3273 w 5717"/>
                <a:gd name="connsiteY56" fmla="*/ 935 h 1064"/>
                <a:gd name="connsiteX57" fmla="*/ 3229 w 5717"/>
                <a:gd name="connsiteY57" fmla="*/ 894 h 1064"/>
                <a:gd name="connsiteX58" fmla="*/ 3186 w 5717"/>
                <a:gd name="connsiteY58" fmla="*/ 846 h 1064"/>
                <a:gd name="connsiteX59" fmla="*/ 3147 w 5717"/>
                <a:gd name="connsiteY59" fmla="*/ 796 h 1064"/>
                <a:gd name="connsiteX60" fmla="*/ 3108 w 5717"/>
                <a:gd name="connsiteY60" fmla="*/ 740 h 1064"/>
                <a:gd name="connsiteX61" fmla="*/ 3070 w 5717"/>
                <a:gd name="connsiteY61" fmla="*/ 684 h 1064"/>
                <a:gd name="connsiteX62" fmla="*/ 2965 w 5717"/>
                <a:gd name="connsiteY62" fmla="*/ 510 h 1064"/>
                <a:gd name="connsiteX63" fmla="*/ 2928 w 5717"/>
                <a:gd name="connsiteY63" fmla="*/ 452 h 1064"/>
                <a:gd name="connsiteX64" fmla="*/ 2891 w 5717"/>
                <a:gd name="connsiteY64" fmla="*/ 396 h 1064"/>
                <a:gd name="connsiteX65" fmla="*/ 2854 w 5717"/>
                <a:gd name="connsiteY65" fmla="*/ 342 h 1064"/>
                <a:gd name="connsiteX66" fmla="*/ 2814 w 5717"/>
                <a:gd name="connsiteY66" fmla="*/ 292 h 1064"/>
                <a:gd name="connsiteX67" fmla="*/ 2773 w 5717"/>
                <a:gd name="connsiteY67" fmla="*/ 247 h 1064"/>
                <a:gd name="connsiteX68" fmla="*/ 2732 w 5717"/>
                <a:gd name="connsiteY68" fmla="*/ 205 h 1064"/>
                <a:gd name="connsiteX69" fmla="*/ 2686 w 5717"/>
                <a:gd name="connsiteY69" fmla="*/ 168 h 1064"/>
                <a:gd name="connsiteX70" fmla="*/ 2639 w 5717"/>
                <a:gd name="connsiteY70" fmla="*/ 139 h 1064"/>
                <a:gd name="connsiteX71" fmla="*/ 2587 w 5717"/>
                <a:gd name="connsiteY71" fmla="*/ 116 h 1064"/>
                <a:gd name="connsiteX72" fmla="*/ 2532 w 5717"/>
                <a:gd name="connsiteY72" fmla="*/ 100 h 1064"/>
                <a:gd name="connsiteX73" fmla="*/ 2474 w 5717"/>
                <a:gd name="connsiteY73" fmla="*/ 91 h 1064"/>
                <a:gd name="connsiteX74" fmla="*/ 2410 w 5717"/>
                <a:gd name="connsiteY74" fmla="*/ 93 h 1064"/>
                <a:gd name="connsiteX75" fmla="*/ 2342 w 5717"/>
                <a:gd name="connsiteY75" fmla="*/ 104 h 1064"/>
                <a:gd name="connsiteX76" fmla="*/ 2280 w 5717"/>
                <a:gd name="connsiteY76" fmla="*/ 122 h 1064"/>
                <a:gd name="connsiteX77" fmla="*/ 2222 w 5717"/>
                <a:gd name="connsiteY77" fmla="*/ 147 h 1064"/>
                <a:gd name="connsiteX78" fmla="*/ 2168 w 5717"/>
                <a:gd name="connsiteY78" fmla="*/ 180 h 1064"/>
                <a:gd name="connsiteX79" fmla="*/ 2117 w 5717"/>
                <a:gd name="connsiteY79" fmla="*/ 218 h 1064"/>
                <a:gd name="connsiteX80" fmla="*/ 2071 w 5717"/>
                <a:gd name="connsiteY80" fmla="*/ 261 h 1064"/>
                <a:gd name="connsiteX81" fmla="*/ 2026 w 5717"/>
                <a:gd name="connsiteY81" fmla="*/ 307 h 1064"/>
                <a:gd name="connsiteX82" fmla="*/ 1984 w 5717"/>
                <a:gd name="connsiteY82" fmla="*/ 359 h 1064"/>
                <a:gd name="connsiteX83" fmla="*/ 1945 w 5717"/>
                <a:gd name="connsiteY83" fmla="*/ 413 h 1064"/>
                <a:gd name="connsiteX84" fmla="*/ 1908 w 5717"/>
                <a:gd name="connsiteY84" fmla="*/ 467 h 1064"/>
                <a:gd name="connsiteX85" fmla="*/ 1871 w 5717"/>
                <a:gd name="connsiteY85" fmla="*/ 523 h 1064"/>
                <a:gd name="connsiteX86" fmla="*/ 1834 w 5717"/>
                <a:gd name="connsiteY86" fmla="*/ 581 h 1064"/>
                <a:gd name="connsiteX87" fmla="*/ 1799 w 5717"/>
                <a:gd name="connsiteY87" fmla="*/ 637 h 1064"/>
                <a:gd name="connsiteX88" fmla="*/ 1724 w 5717"/>
                <a:gd name="connsiteY88" fmla="*/ 749 h 1064"/>
                <a:gd name="connsiteX89" fmla="*/ 1685 w 5717"/>
                <a:gd name="connsiteY89" fmla="*/ 801 h 1064"/>
                <a:gd name="connsiteX90" fmla="*/ 1644 w 5717"/>
                <a:gd name="connsiteY90" fmla="*/ 850 h 1064"/>
                <a:gd name="connsiteX91" fmla="*/ 1600 w 5717"/>
                <a:gd name="connsiteY91" fmla="*/ 896 h 1064"/>
                <a:gd name="connsiteX92" fmla="*/ 1553 w 5717"/>
                <a:gd name="connsiteY92" fmla="*/ 937 h 1064"/>
                <a:gd name="connsiteX93" fmla="*/ 1503 w 5717"/>
                <a:gd name="connsiteY93" fmla="*/ 973 h 1064"/>
                <a:gd name="connsiteX94" fmla="*/ 1450 w 5717"/>
                <a:gd name="connsiteY94" fmla="*/ 1002 h 1064"/>
                <a:gd name="connsiteX95" fmla="*/ 1394 w 5717"/>
                <a:gd name="connsiteY95" fmla="*/ 1025 h 1064"/>
                <a:gd name="connsiteX96" fmla="*/ 1330 w 5717"/>
                <a:gd name="connsiteY96" fmla="*/ 1037 h 1064"/>
                <a:gd name="connsiteX97" fmla="*/ 1264 w 5717"/>
                <a:gd name="connsiteY97" fmla="*/ 1043 h 1064"/>
                <a:gd name="connsiteX98" fmla="*/ 1258 w 5717"/>
                <a:gd name="connsiteY98" fmla="*/ 1043 h 1064"/>
                <a:gd name="connsiteX99" fmla="*/ 1190 w 5717"/>
                <a:gd name="connsiteY99" fmla="*/ 1039 h 1064"/>
                <a:gd name="connsiteX100" fmla="*/ 1128 w 5717"/>
                <a:gd name="connsiteY100" fmla="*/ 1027 h 1064"/>
                <a:gd name="connsiteX101" fmla="*/ 1070 w 5717"/>
                <a:gd name="connsiteY101" fmla="*/ 1008 h 1064"/>
                <a:gd name="connsiteX102" fmla="*/ 1018 w 5717"/>
                <a:gd name="connsiteY102" fmla="*/ 983 h 1064"/>
                <a:gd name="connsiteX103" fmla="*/ 971 w 5717"/>
                <a:gd name="connsiteY103" fmla="*/ 952 h 1064"/>
                <a:gd name="connsiteX104" fmla="*/ 925 w 5717"/>
                <a:gd name="connsiteY104" fmla="*/ 915 h 1064"/>
                <a:gd name="connsiteX105" fmla="*/ 884 w 5717"/>
                <a:gd name="connsiteY105" fmla="*/ 873 h 1064"/>
                <a:gd name="connsiteX106" fmla="*/ 847 w 5717"/>
                <a:gd name="connsiteY106" fmla="*/ 828 h 1064"/>
                <a:gd name="connsiteX107" fmla="*/ 810 w 5717"/>
                <a:gd name="connsiteY107" fmla="*/ 780 h 1064"/>
                <a:gd name="connsiteX108" fmla="*/ 777 w 5717"/>
                <a:gd name="connsiteY108" fmla="*/ 728 h 1064"/>
                <a:gd name="connsiteX109" fmla="*/ 742 w 5717"/>
                <a:gd name="connsiteY109" fmla="*/ 674 h 1064"/>
                <a:gd name="connsiteX110" fmla="*/ 711 w 5717"/>
                <a:gd name="connsiteY110" fmla="*/ 618 h 1064"/>
                <a:gd name="connsiteX111" fmla="*/ 678 w 5717"/>
                <a:gd name="connsiteY111" fmla="*/ 560 h 1064"/>
                <a:gd name="connsiteX112" fmla="*/ 616 w 5717"/>
                <a:gd name="connsiteY112" fmla="*/ 448 h 1064"/>
                <a:gd name="connsiteX113" fmla="*/ 547 w 5717"/>
                <a:gd name="connsiteY113" fmla="*/ 340 h 1064"/>
                <a:gd name="connsiteX114" fmla="*/ 504 w 5717"/>
                <a:gd name="connsiteY114" fmla="*/ 284 h 1064"/>
                <a:gd name="connsiteX115" fmla="*/ 457 w 5717"/>
                <a:gd name="connsiteY115" fmla="*/ 239 h 1064"/>
                <a:gd name="connsiteX116" fmla="*/ 409 w 5717"/>
                <a:gd name="connsiteY116" fmla="*/ 199 h 1064"/>
                <a:gd name="connsiteX117" fmla="*/ 358 w 5717"/>
                <a:gd name="connsiteY117" fmla="*/ 168 h 1064"/>
                <a:gd name="connsiteX118" fmla="*/ 308 w 5717"/>
                <a:gd name="connsiteY118" fmla="*/ 145 h 1064"/>
                <a:gd name="connsiteX119" fmla="*/ 256 w 5717"/>
                <a:gd name="connsiteY119" fmla="*/ 127 h 1064"/>
                <a:gd name="connsiteX120" fmla="*/ 209 w 5717"/>
                <a:gd name="connsiteY120" fmla="*/ 112 h 1064"/>
                <a:gd name="connsiteX121" fmla="*/ 163 w 5717"/>
                <a:gd name="connsiteY121" fmla="*/ 104 h 1064"/>
                <a:gd name="connsiteX122" fmla="*/ 122 w 5717"/>
                <a:gd name="connsiteY122" fmla="*/ 100 h 1064"/>
                <a:gd name="connsiteX123" fmla="*/ 85 w 5717"/>
                <a:gd name="connsiteY123" fmla="*/ 95 h 1064"/>
                <a:gd name="connsiteX124" fmla="*/ 31 w 5717"/>
                <a:gd name="connsiteY124" fmla="*/ 95 h 1064"/>
                <a:gd name="connsiteX125" fmla="*/ 17 w 5717"/>
                <a:gd name="connsiteY125" fmla="*/ 98 h 1064"/>
                <a:gd name="connsiteX126" fmla="*/ 11 w 5717"/>
                <a:gd name="connsiteY126" fmla="*/ 98 h 1064"/>
                <a:gd name="connsiteX127" fmla="*/ 0 w 5717"/>
                <a:gd name="connsiteY127" fmla="*/ 13 h 1064"/>
                <a:gd name="connsiteX128" fmla="*/ 9 w 5717"/>
                <a:gd name="connsiteY128" fmla="*/ 13 h 1064"/>
                <a:gd name="connsiteX129" fmla="*/ 29 w 5717"/>
                <a:gd name="connsiteY129" fmla="*/ 10 h 1064"/>
                <a:gd name="connsiteX130" fmla="*/ 91 w 5717"/>
                <a:gd name="connsiteY130" fmla="*/ 10 h 1064"/>
                <a:gd name="connsiteX131" fmla="*/ 135 w 5717"/>
                <a:gd name="connsiteY131" fmla="*/ 13 h 1064"/>
                <a:gd name="connsiteX132" fmla="*/ 182 w 5717"/>
                <a:gd name="connsiteY132" fmla="*/ 19 h 1064"/>
                <a:gd name="connsiteX133" fmla="*/ 234 w 5717"/>
                <a:gd name="connsiteY133" fmla="*/ 29 h 1064"/>
                <a:gd name="connsiteX134" fmla="*/ 287 w 5717"/>
                <a:gd name="connsiteY134" fmla="*/ 46 h 1064"/>
                <a:gd name="connsiteX135" fmla="*/ 345 w 5717"/>
                <a:gd name="connsiteY135" fmla="*/ 66 h 1064"/>
                <a:gd name="connsiteX136" fmla="*/ 403 w 5717"/>
                <a:gd name="connsiteY136" fmla="*/ 93 h 1064"/>
                <a:gd name="connsiteX137" fmla="*/ 459 w 5717"/>
                <a:gd name="connsiteY137" fmla="*/ 131 h 1064"/>
                <a:gd name="connsiteX138" fmla="*/ 514 w 5717"/>
                <a:gd name="connsiteY138" fmla="*/ 174 h 1064"/>
                <a:gd name="connsiteX139" fmla="*/ 568 w 5717"/>
                <a:gd name="connsiteY139" fmla="*/ 228 h 1064"/>
                <a:gd name="connsiteX140" fmla="*/ 618 w 5717"/>
                <a:gd name="connsiteY140" fmla="*/ 292 h 1064"/>
                <a:gd name="connsiteX141" fmla="*/ 667 w 5717"/>
                <a:gd name="connsiteY141" fmla="*/ 367 h 1064"/>
                <a:gd name="connsiteX142" fmla="*/ 754 w 5717"/>
                <a:gd name="connsiteY142" fmla="*/ 516 h 1064"/>
                <a:gd name="connsiteX143" fmla="*/ 787 w 5717"/>
                <a:gd name="connsiteY143" fmla="*/ 575 h 1064"/>
                <a:gd name="connsiteX144" fmla="*/ 820 w 5717"/>
                <a:gd name="connsiteY144" fmla="*/ 631 h 1064"/>
                <a:gd name="connsiteX145" fmla="*/ 853 w 5717"/>
                <a:gd name="connsiteY145" fmla="*/ 684 h 1064"/>
                <a:gd name="connsiteX146" fmla="*/ 886 w 5717"/>
                <a:gd name="connsiteY146" fmla="*/ 736 h 1064"/>
                <a:gd name="connsiteX147" fmla="*/ 921 w 5717"/>
                <a:gd name="connsiteY147" fmla="*/ 782 h 1064"/>
                <a:gd name="connsiteX148" fmla="*/ 958 w 5717"/>
                <a:gd name="connsiteY148" fmla="*/ 825 h 1064"/>
                <a:gd name="connsiteX149" fmla="*/ 1000 w 5717"/>
                <a:gd name="connsiteY149" fmla="*/ 863 h 1064"/>
                <a:gd name="connsiteX150" fmla="*/ 1043 w 5717"/>
                <a:gd name="connsiteY150" fmla="*/ 894 h 1064"/>
                <a:gd name="connsiteX151" fmla="*/ 1090 w 5717"/>
                <a:gd name="connsiteY151" fmla="*/ 921 h 1064"/>
                <a:gd name="connsiteX152" fmla="*/ 1140 w 5717"/>
                <a:gd name="connsiteY152" fmla="*/ 939 h 1064"/>
                <a:gd name="connsiteX153" fmla="*/ 1196 w 5717"/>
                <a:gd name="connsiteY153" fmla="*/ 952 h 1064"/>
                <a:gd name="connsiteX154" fmla="*/ 1258 w 5717"/>
                <a:gd name="connsiteY154" fmla="*/ 956 h 1064"/>
                <a:gd name="connsiteX155" fmla="*/ 1264 w 5717"/>
                <a:gd name="connsiteY155" fmla="*/ 956 h 1064"/>
                <a:gd name="connsiteX156" fmla="*/ 1324 w 5717"/>
                <a:gd name="connsiteY156" fmla="*/ 950 h 1064"/>
                <a:gd name="connsiteX157" fmla="*/ 1380 w 5717"/>
                <a:gd name="connsiteY157" fmla="*/ 935 h 1064"/>
                <a:gd name="connsiteX158" fmla="*/ 1433 w 5717"/>
                <a:gd name="connsiteY158" fmla="*/ 913 h 1064"/>
                <a:gd name="connsiteX159" fmla="*/ 1481 w 5717"/>
                <a:gd name="connsiteY159" fmla="*/ 884 h 1064"/>
                <a:gd name="connsiteX160" fmla="*/ 1526 w 5717"/>
                <a:gd name="connsiteY160" fmla="*/ 846 h 1064"/>
                <a:gd name="connsiteX161" fmla="*/ 1569 w 5717"/>
                <a:gd name="connsiteY161" fmla="*/ 803 h 1064"/>
                <a:gd name="connsiteX162" fmla="*/ 1609 w 5717"/>
                <a:gd name="connsiteY162" fmla="*/ 755 h 1064"/>
                <a:gd name="connsiteX163" fmla="*/ 1648 w 5717"/>
                <a:gd name="connsiteY163" fmla="*/ 703 h 1064"/>
                <a:gd name="connsiteX164" fmla="*/ 1687 w 5717"/>
                <a:gd name="connsiteY164" fmla="*/ 649 h 1064"/>
                <a:gd name="connsiteX165" fmla="*/ 1799 w 5717"/>
                <a:gd name="connsiteY165" fmla="*/ 475 h 1064"/>
                <a:gd name="connsiteX166" fmla="*/ 1838 w 5717"/>
                <a:gd name="connsiteY166" fmla="*/ 415 h 1064"/>
                <a:gd name="connsiteX167" fmla="*/ 1879 w 5717"/>
                <a:gd name="connsiteY167" fmla="*/ 357 h 1064"/>
                <a:gd name="connsiteX168" fmla="*/ 1923 w 5717"/>
                <a:gd name="connsiteY168" fmla="*/ 299 h 1064"/>
                <a:gd name="connsiteX169" fmla="*/ 1968 w 5717"/>
                <a:gd name="connsiteY169" fmla="*/ 245 h 1064"/>
                <a:gd name="connsiteX170" fmla="*/ 2015 w 5717"/>
                <a:gd name="connsiteY170" fmla="*/ 193 h 1064"/>
                <a:gd name="connsiteX171" fmla="*/ 2069 w 5717"/>
                <a:gd name="connsiteY171" fmla="*/ 145 h 1064"/>
                <a:gd name="connsiteX172" fmla="*/ 2125 w 5717"/>
                <a:gd name="connsiteY172" fmla="*/ 104 h 1064"/>
                <a:gd name="connsiteX173" fmla="*/ 2187 w 5717"/>
                <a:gd name="connsiteY173" fmla="*/ 69 h 1064"/>
                <a:gd name="connsiteX174" fmla="*/ 2253 w 5717"/>
                <a:gd name="connsiteY174" fmla="*/ 39 h 1064"/>
                <a:gd name="connsiteX175" fmla="*/ 2325 w 5717"/>
                <a:gd name="connsiteY175" fmla="*/ 19 h 1064"/>
                <a:gd name="connsiteX176" fmla="*/ 2404 w 5717"/>
                <a:gd name="connsiteY176" fmla="*/ 6 h 1064"/>
                <a:gd name="connsiteX177" fmla="*/ 2474 w 5717"/>
                <a:gd name="connsiteY177" fmla="*/ 4 h 1064"/>
                <a:gd name="connsiteX178" fmla="*/ 2540 w 5717"/>
                <a:gd name="connsiteY178" fmla="*/ 13 h 1064"/>
                <a:gd name="connsiteX179" fmla="*/ 2600 w 5717"/>
                <a:gd name="connsiteY179" fmla="*/ 27 h 1064"/>
                <a:gd name="connsiteX180" fmla="*/ 2658 w 5717"/>
                <a:gd name="connsiteY180" fmla="*/ 50 h 1064"/>
                <a:gd name="connsiteX181" fmla="*/ 2711 w 5717"/>
                <a:gd name="connsiteY181" fmla="*/ 81 h 1064"/>
                <a:gd name="connsiteX182" fmla="*/ 2761 w 5717"/>
                <a:gd name="connsiteY182" fmla="*/ 116 h 1064"/>
                <a:gd name="connsiteX183" fmla="*/ 2806 w 5717"/>
                <a:gd name="connsiteY183" fmla="*/ 158 h 1064"/>
                <a:gd name="connsiteX184" fmla="*/ 2852 w 5717"/>
                <a:gd name="connsiteY184" fmla="*/ 203 h 1064"/>
                <a:gd name="connsiteX185" fmla="*/ 2893 w 5717"/>
                <a:gd name="connsiteY185" fmla="*/ 251 h 1064"/>
                <a:gd name="connsiteX186" fmla="*/ 2932 w 5717"/>
                <a:gd name="connsiteY186" fmla="*/ 303 h 1064"/>
                <a:gd name="connsiteX187" fmla="*/ 2969 w 5717"/>
                <a:gd name="connsiteY187" fmla="*/ 357 h 1064"/>
                <a:gd name="connsiteX188" fmla="*/ 3004 w 5717"/>
                <a:gd name="connsiteY188" fmla="*/ 413 h 1064"/>
                <a:gd name="connsiteX189" fmla="*/ 3039 w 5717"/>
                <a:gd name="connsiteY189" fmla="*/ 467 h 1064"/>
                <a:gd name="connsiteX190" fmla="*/ 3073 w 5717"/>
                <a:gd name="connsiteY190" fmla="*/ 523 h 1064"/>
                <a:gd name="connsiteX191" fmla="*/ 3110 w 5717"/>
                <a:gd name="connsiteY191" fmla="*/ 585 h 1064"/>
                <a:gd name="connsiteX192" fmla="*/ 3147 w 5717"/>
                <a:gd name="connsiteY192" fmla="*/ 643 h 1064"/>
                <a:gd name="connsiteX193" fmla="*/ 3186 w 5717"/>
                <a:gd name="connsiteY193" fmla="*/ 701 h 1064"/>
                <a:gd name="connsiteX194" fmla="*/ 3223 w 5717"/>
                <a:gd name="connsiteY194" fmla="*/ 755 h 1064"/>
                <a:gd name="connsiteX195" fmla="*/ 3265 w 5717"/>
                <a:gd name="connsiteY195" fmla="*/ 805 h 1064"/>
                <a:gd name="connsiteX196" fmla="*/ 3306 w 5717"/>
                <a:gd name="connsiteY196" fmla="*/ 848 h 1064"/>
                <a:gd name="connsiteX197" fmla="*/ 3349 w 5717"/>
                <a:gd name="connsiteY197" fmla="*/ 886 h 1064"/>
                <a:gd name="connsiteX198" fmla="*/ 3395 w 5717"/>
                <a:gd name="connsiteY198" fmla="*/ 917 h 1064"/>
                <a:gd name="connsiteX199" fmla="*/ 3444 w 5717"/>
                <a:gd name="connsiteY199" fmla="*/ 939 h 1064"/>
                <a:gd name="connsiteX200" fmla="*/ 3498 w 5717"/>
                <a:gd name="connsiteY200" fmla="*/ 952 h 1064"/>
                <a:gd name="connsiteX201" fmla="*/ 3554 w 5717"/>
                <a:gd name="connsiteY201" fmla="*/ 956 h 1064"/>
                <a:gd name="connsiteX202" fmla="*/ 3609 w 5717"/>
                <a:gd name="connsiteY202" fmla="*/ 950 h 1064"/>
                <a:gd name="connsiteX203" fmla="*/ 3659 w 5717"/>
                <a:gd name="connsiteY203" fmla="*/ 935 h 1064"/>
                <a:gd name="connsiteX204" fmla="*/ 3706 w 5717"/>
                <a:gd name="connsiteY204" fmla="*/ 915 h 1064"/>
                <a:gd name="connsiteX205" fmla="*/ 3750 w 5717"/>
                <a:gd name="connsiteY205" fmla="*/ 884 h 1064"/>
                <a:gd name="connsiteX206" fmla="*/ 3789 w 5717"/>
                <a:gd name="connsiteY206" fmla="*/ 848 h 1064"/>
                <a:gd name="connsiteX207" fmla="*/ 3826 w 5717"/>
                <a:gd name="connsiteY207" fmla="*/ 807 h 1064"/>
                <a:gd name="connsiteX208" fmla="*/ 3861 w 5717"/>
                <a:gd name="connsiteY208" fmla="*/ 759 h 1064"/>
                <a:gd name="connsiteX209" fmla="*/ 3894 w 5717"/>
                <a:gd name="connsiteY209" fmla="*/ 709 h 1064"/>
                <a:gd name="connsiteX210" fmla="*/ 3927 w 5717"/>
                <a:gd name="connsiteY210" fmla="*/ 655 h 1064"/>
                <a:gd name="connsiteX211" fmla="*/ 3960 w 5717"/>
                <a:gd name="connsiteY211" fmla="*/ 597 h 1064"/>
                <a:gd name="connsiteX212" fmla="*/ 3993 w 5717"/>
                <a:gd name="connsiteY212" fmla="*/ 537 h 1064"/>
                <a:gd name="connsiteX213" fmla="*/ 4022 w 5717"/>
                <a:gd name="connsiteY213" fmla="*/ 483 h 1064"/>
                <a:gd name="connsiteX214" fmla="*/ 4084 w 5717"/>
                <a:gd name="connsiteY214" fmla="*/ 375 h 1064"/>
                <a:gd name="connsiteX215" fmla="*/ 4154 w 5717"/>
                <a:gd name="connsiteY215" fmla="*/ 272 h 1064"/>
                <a:gd name="connsiteX216" fmla="*/ 4192 w 5717"/>
                <a:gd name="connsiteY216" fmla="*/ 224 h 1064"/>
                <a:gd name="connsiteX217" fmla="*/ 4233 w 5717"/>
                <a:gd name="connsiteY217" fmla="*/ 178 h 1064"/>
                <a:gd name="connsiteX218" fmla="*/ 4276 w 5717"/>
                <a:gd name="connsiteY218" fmla="*/ 137 h 1064"/>
                <a:gd name="connsiteX219" fmla="*/ 4324 w 5717"/>
                <a:gd name="connsiteY219" fmla="*/ 100 h 1064"/>
                <a:gd name="connsiteX220" fmla="*/ 4375 w 5717"/>
                <a:gd name="connsiteY220" fmla="*/ 66 h 1064"/>
                <a:gd name="connsiteX221" fmla="*/ 4433 w 5717"/>
                <a:gd name="connsiteY221" fmla="*/ 39 h 1064"/>
                <a:gd name="connsiteX222" fmla="*/ 4493 w 5717"/>
                <a:gd name="connsiteY222" fmla="*/ 19 h 1064"/>
                <a:gd name="connsiteX223" fmla="*/ 4559 w 5717"/>
                <a:gd name="connsiteY223" fmla="*/ 6 h 1064"/>
                <a:gd name="connsiteX224" fmla="*/ 4631 w 5717"/>
                <a:gd name="connsiteY224" fmla="*/ 0 h 1064"/>
                <a:gd name="connsiteX0" fmla="*/ 4631 w 5639"/>
                <a:gd name="connsiteY0" fmla="*/ 0 h 1043"/>
                <a:gd name="connsiteX1" fmla="*/ 4681 w 5639"/>
                <a:gd name="connsiteY1" fmla="*/ 0 h 1043"/>
                <a:gd name="connsiteX2" fmla="*/ 4710 w 5639"/>
                <a:gd name="connsiteY2" fmla="*/ 4 h 1043"/>
                <a:gd name="connsiteX3" fmla="*/ 4741 w 5639"/>
                <a:gd name="connsiteY3" fmla="*/ 13 h 1043"/>
                <a:gd name="connsiteX4" fmla="*/ 4778 w 5639"/>
                <a:gd name="connsiteY4" fmla="*/ 23 h 1043"/>
                <a:gd name="connsiteX5" fmla="*/ 4819 w 5639"/>
                <a:gd name="connsiteY5" fmla="*/ 39 h 1043"/>
                <a:gd name="connsiteX6" fmla="*/ 4863 w 5639"/>
                <a:gd name="connsiteY6" fmla="*/ 60 h 1043"/>
                <a:gd name="connsiteX7" fmla="*/ 4910 w 5639"/>
                <a:gd name="connsiteY7" fmla="*/ 89 h 1043"/>
                <a:gd name="connsiteX8" fmla="*/ 4960 w 5639"/>
                <a:gd name="connsiteY8" fmla="*/ 124 h 1043"/>
                <a:gd name="connsiteX9" fmla="*/ 5009 w 5639"/>
                <a:gd name="connsiteY9" fmla="*/ 170 h 1043"/>
                <a:gd name="connsiteX10" fmla="*/ 5061 w 5639"/>
                <a:gd name="connsiteY10" fmla="*/ 224 h 1043"/>
                <a:gd name="connsiteX11" fmla="*/ 5112 w 5639"/>
                <a:gd name="connsiteY11" fmla="*/ 286 h 1043"/>
                <a:gd name="connsiteX12" fmla="*/ 5313 w 5639"/>
                <a:gd name="connsiteY12" fmla="*/ 633 h 1043"/>
                <a:gd name="connsiteX13" fmla="*/ 5408 w 5639"/>
                <a:gd name="connsiteY13" fmla="*/ 769 h 1043"/>
                <a:gd name="connsiteX14" fmla="*/ 5639 w 5639"/>
                <a:gd name="connsiteY14" fmla="*/ 1043 h 1043"/>
                <a:gd name="connsiteX15" fmla="*/ 5546 w 5639"/>
                <a:gd name="connsiteY15" fmla="*/ 1002 h 1043"/>
                <a:gd name="connsiteX16" fmla="*/ 5496 w 5639"/>
                <a:gd name="connsiteY16" fmla="*/ 971 h 1043"/>
                <a:gd name="connsiteX17" fmla="*/ 5042 w 5639"/>
                <a:gd name="connsiteY17" fmla="*/ 336 h 1043"/>
                <a:gd name="connsiteX18" fmla="*/ 4993 w 5639"/>
                <a:gd name="connsiteY18" fmla="*/ 276 h 1043"/>
                <a:gd name="connsiteX19" fmla="*/ 4945 w 5639"/>
                <a:gd name="connsiteY19" fmla="*/ 228 h 1043"/>
                <a:gd name="connsiteX20" fmla="*/ 4900 w 5639"/>
                <a:gd name="connsiteY20" fmla="*/ 189 h 1043"/>
                <a:gd name="connsiteX21" fmla="*/ 4858 w 5639"/>
                <a:gd name="connsiteY21" fmla="*/ 158 h 1043"/>
                <a:gd name="connsiteX22" fmla="*/ 4819 w 5639"/>
                <a:gd name="connsiteY22" fmla="*/ 135 h 1043"/>
                <a:gd name="connsiteX23" fmla="*/ 4770 w 5639"/>
                <a:gd name="connsiteY23" fmla="*/ 112 h 1043"/>
                <a:gd name="connsiteX24" fmla="*/ 4726 w 5639"/>
                <a:gd name="connsiteY24" fmla="*/ 98 h 1043"/>
                <a:gd name="connsiteX25" fmla="*/ 4691 w 5639"/>
                <a:gd name="connsiteY25" fmla="*/ 89 h 1043"/>
                <a:gd name="connsiteX26" fmla="*/ 4662 w 5639"/>
                <a:gd name="connsiteY26" fmla="*/ 87 h 1043"/>
                <a:gd name="connsiteX27" fmla="*/ 4635 w 5639"/>
                <a:gd name="connsiteY27" fmla="*/ 87 h 1043"/>
                <a:gd name="connsiteX28" fmla="*/ 4569 w 5639"/>
                <a:gd name="connsiteY28" fmla="*/ 93 h 1043"/>
                <a:gd name="connsiteX29" fmla="*/ 4507 w 5639"/>
                <a:gd name="connsiteY29" fmla="*/ 106 h 1043"/>
                <a:gd name="connsiteX30" fmla="*/ 4452 w 5639"/>
                <a:gd name="connsiteY30" fmla="*/ 127 h 1043"/>
                <a:gd name="connsiteX31" fmla="*/ 4400 w 5639"/>
                <a:gd name="connsiteY31" fmla="*/ 154 h 1043"/>
                <a:gd name="connsiteX32" fmla="*/ 4353 w 5639"/>
                <a:gd name="connsiteY32" fmla="*/ 187 h 1043"/>
                <a:gd name="connsiteX33" fmla="*/ 4309 w 5639"/>
                <a:gd name="connsiteY33" fmla="*/ 224 h 1043"/>
                <a:gd name="connsiteX34" fmla="*/ 4270 w 5639"/>
                <a:gd name="connsiteY34" fmla="*/ 268 h 1043"/>
                <a:gd name="connsiteX35" fmla="*/ 4231 w 5639"/>
                <a:gd name="connsiteY35" fmla="*/ 313 h 1043"/>
                <a:gd name="connsiteX36" fmla="*/ 4196 w 5639"/>
                <a:gd name="connsiteY36" fmla="*/ 363 h 1043"/>
                <a:gd name="connsiteX37" fmla="*/ 4163 w 5639"/>
                <a:gd name="connsiteY37" fmla="*/ 415 h 1043"/>
                <a:gd name="connsiteX38" fmla="*/ 4101 w 5639"/>
                <a:gd name="connsiteY38" fmla="*/ 523 h 1043"/>
                <a:gd name="connsiteX39" fmla="*/ 4008 w 5639"/>
                <a:gd name="connsiteY39" fmla="*/ 691 h 1043"/>
                <a:gd name="connsiteX40" fmla="*/ 3975 w 5639"/>
                <a:gd name="connsiteY40" fmla="*/ 747 h 1043"/>
                <a:gd name="connsiteX41" fmla="*/ 3940 w 5639"/>
                <a:gd name="connsiteY41" fmla="*/ 798 h 1043"/>
                <a:gd name="connsiteX42" fmla="*/ 3905 w 5639"/>
                <a:gd name="connsiteY42" fmla="*/ 848 h 1043"/>
                <a:gd name="connsiteX43" fmla="*/ 3865 w 5639"/>
                <a:gd name="connsiteY43" fmla="*/ 894 h 1043"/>
                <a:gd name="connsiteX44" fmla="*/ 3824 w 5639"/>
                <a:gd name="connsiteY44" fmla="*/ 935 h 1043"/>
                <a:gd name="connsiteX45" fmla="*/ 3779 w 5639"/>
                <a:gd name="connsiteY45" fmla="*/ 971 h 1043"/>
                <a:gd name="connsiteX46" fmla="*/ 3729 w 5639"/>
                <a:gd name="connsiteY46" fmla="*/ 1000 h 1043"/>
                <a:gd name="connsiteX47" fmla="*/ 3677 w 5639"/>
                <a:gd name="connsiteY47" fmla="*/ 1022 h 1043"/>
                <a:gd name="connsiteX48" fmla="*/ 3620 w 5639"/>
                <a:gd name="connsiteY48" fmla="*/ 1037 h 1043"/>
                <a:gd name="connsiteX49" fmla="*/ 3556 w 5639"/>
                <a:gd name="connsiteY49" fmla="*/ 1043 h 1043"/>
                <a:gd name="connsiteX50" fmla="*/ 3547 w 5639"/>
                <a:gd name="connsiteY50" fmla="*/ 1043 h 1043"/>
                <a:gd name="connsiteX51" fmla="*/ 3485 w 5639"/>
                <a:gd name="connsiteY51" fmla="*/ 1039 h 1043"/>
                <a:gd name="connsiteX52" fmla="*/ 3426 w 5639"/>
                <a:gd name="connsiteY52" fmla="*/ 1025 h 1043"/>
                <a:gd name="connsiteX53" fmla="*/ 3372 w 5639"/>
                <a:gd name="connsiteY53" fmla="*/ 1002 h 1043"/>
                <a:gd name="connsiteX54" fmla="*/ 3320 w 5639"/>
                <a:gd name="connsiteY54" fmla="*/ 973 h 1043"/>
                <a:gd name="connsiteX55" fmla="*/ 3273 w 5639"/>
                <a:gd name="connsiteY55" fmla="*/ 935 h 1043"/>
                <a:gd name="connsiteX56" fmla="*/ 3229 w 5639"/>
                <a:gd name="connsiteY56" fmla="*/ 894 h 1043"/>
                <a:gd name="connsiteX57" fmla="*/ 3186 w 5639"/>
                <a:gd name="connsiteY57" fmla="*/ 846 h 1043"/>
                <a:gd name="connsiteX58" fmla="*/ 3147 w 5639"/>
                <a:gd name="connsiteY58" fmla="*/ 796 h 1043"/>
                <a:gd name="connsiteX59" fmla="*/ 3108 w 5639"/>
                <a:gd name="connsiteY59" fmla="*/ 740 h 1043"/>
                <a:gd name="connsiteX60" fmla="*/ 3070 w 5639"/>
                <a:gd name="connsiteY60" fmla="*/ 684 h 1043"/>
                <a:gd name="connsiteX61" fmla="*/ 2965 w 5639"/>
                <a:gd name="connsiteY61" fmla="*/ 510 h 1043"/>
                <a:gd name="connsiteX62" fmla="*/ 2928 w 5639"/>
                <a:gd name="connsiteY62" fmla="*/ 452 h 1043"/>
                <a:gd name="connsiteX63" fmla="*/ 2891 w 5639"/>
                <a:gd name="connsiteY63" fmla="*/ 396 h 1043"/>
                <a:gd name="connsiteX64" fmla="*/ 2854 w 5639"/>
                <a:gd name="connsiteY64" fmla="*/ 342 h 1043"/>
                <a:gd name="connsiteX65" fmla="*/ 2814 w 5639"/>
                <a:gd name="connsiteY65" fmla="*/ 292 h 1043"/>
                <a:gd name="connsiteX66" fmla="*/ 2773 w 5639"/>
                <a:gd name="connsiteY66" fmla="*/ 247 h 1043"/>
                <a:gd name="connsiteX67" fmla="*/ 2732 w 5639"/>
                <a:gd name="connsiteY67" fmla="*/ 205 h 1043"/>
                <a:gd name="connsiteX68" fmla="*/ 2686 w 5639"/>
                <a:gd name="connsiteY68" fmla="*/ 168 h 1043"/>
                <a:gd name="connsiteX69" fmla="*/ 2639 w 5639"/>
                <a:gd name="connsiteY69" fmla="*/ 139 h 1043"/>
                <a:gd name="connsiteX70" fmla="*/ 2587 w 5639"/>
                <a:gd name="connsiteY70" fmla="*/ 116 h 1043"/>
                <a:gd name="connsiteX71" fmla="*/ 2532 w 5639"/>
                <a:gd name="connsiteY71" fmla="*/ 100 h 1043"/>
                <a:gd name="connsiteX72" fmla="*/ 2474 w 5639"/>
                <a:gd name="connsiteY72" fmla="*/ 91 h 1043"/>
                <a:gd name="connsiteX73" fmla="*/ 2410 w 5639"/>
                <a:gd name="connsiteY73" fmla="*/ 93 h 1043"/>
                <a:gd name="connsiteX74" fmla="*/ 2342 w 5639"/>
                <a:gd name="connsiteY74" fmla="*/ 104 h 1043"/>
                <a:gd name="connsiteX75" fmla="*/ 2280 w 5639"/>
                <a:gd name="connsiteY75" fmla="*/ 122 h 1043"/>
                <a:gd name="connsiteX76" fmla="*/ 2222 w 5639"/>
                <a:gd name="connsiteY76" fmla="*/ 147 h 1043"/>
                <a:gd name="connsiteX77" fmla="*/ 2168 w 5639"/>
                <a:gd name="connsiteY77" fmla="*/ 180 h 1043"/>
                <a:gd name="connsiteX78" fmla="*/ 2117 w 5639"/>
                <a:gd name="connsiteY78" fmla="*/ 218 h 1043"/>
                <a:gd name="connsiteX79" fmla="*/ 2071 w 5639"/>
                <a:gd name="connsiteY79" fmla="*/ 261 h 1043"/>
                <a:gd name="connsiteX80" fmla="*/ 2026 w 5639"/>
                <a:gd name="connsiteY80" fmla="*/ 307 h 1043"/>
                <a:gd name="connsiteX81" fmla="*/ 1984 w 5639"/>
                <a:gd name="connsiteY81" fmla="*/ 359 h 1043"/>
                <a:gd name="connsiteX82" fmla="*/ 1945 w 5639"/>
                <a:gd name="connsiteY82" fmla="*/ 413 h 1043"/>
                <a:gd name="connsiteX83" fmla="*/ 1908 w 5639"/>
                <a:gd name="connsiteY83" fmla="*/ 467 h 1043"/>
                <a:gd name="connsiteX84" fmla="*/ 1871 w 5639"/>
                <a:gd name="connsiteY84" fmla="*/ 523 h 1043"/>
                <a:gd name="connsiteX85" fmla="*/ 1834 w 5639"/>
                <a:gd name="connsiteY85" fmla="*/ 581 h 1043"/>
                <a:gd name="connsiteX86" fmla="*/ 1799 w 5639"/>
                <a:gd name="connsiteY86" fmla="*/ 637 h 1043"/>
                <a:gd name="connsiteX87" fmla="*/ 1724 w 5639"/>
                <a:gd name="connsiteY87" fmla="*/ 749 h 1043"/>
                <a:gd name="connsiteX88" fmla="*/ 1685 w 5639"/>
                <a:gd name="connsiteY88" fmla="*/ 801 h 1043"/>
                <a:gd name="connsiteX89" fmla="*/ 1644 w 5639"/>
                <a:gd name="connsiteY89" fmla="*/ 850 h 1043"/>
                <a:gd name="connsiteX90" fmla="*/ 1600 w 5639"/>
                <a:gd name="connsiteY90" fmla="*/ 896 h 1043"/>
                <a:gd name="connsiteX91" fmla="*/ 1553 w 5639"/>
                <a:gd name="connsiteY91" fmla="*/ 937 h 1043"/>
                <a:gd name="connsiteX92" fmla="*/ 1503 w 5639"/>
                <a:gd name="connsiteY92" fmla="*/ 973 h 1043"/>
                <a:gd name="connsiteX93" fmla="*/ 1450 w 5639"/>
                <a:gd name="connsiteY93" fmla="*/ 1002 h 1043"/>
                <a:gd name="connsiteX94" fmla="*/ 1394 w 5639"/>
                <a:gd name="connsiteY94" fmla="*/ 1025 h 1043"/>
                <a:gd name="connsiteX95" fmla="*/ 1330 w 5639"/>
                <a:gd name="connsiteY95" fmla="*/ 1037 h 1043"/>
                <a:gd name="connsiteX96" fmla="*/ 1264 w 5639"/>
                <a:gd name="connsiteY96" fmla="*/ 1043 h 1043"/>
                <a:gd name="connsiteX97" fmla="*/ 1258 w 5639"/>
                <a:gd name="connsiteY97" fmla="*/ 1043 h 1043"/>
                <a:gd name="connsiteX98" fmla="*/ 1190 w 5639"/>
                <a:gd name="connsiteY98" fmla="*/ 1039 h 1043"/>
                <a:gd name="connsiteX99" fmla="*/ 1128 w 5639"/>
                <a:gd name="connsiteY99" fmla="*/ 1027 h 1043"/>
                <a:gd name="connsiteX100" fmla="*/ 1070 w 5639"/>
                <a:gd name="connsiteY100" fmla="*/ 1008 h 1043"/>
                <a:gd name="connsiteX101" fmla="*/ 1018 w 5639"/>
                <a:gd name="connsiteY101" fmla="*/ 983 h 1043"/>
                <a:gd name="connsiteX102" fmla="*/ 971 w 5639"/>
                <a:gd name="connsiteY102" fmla="*/ 952 h 1043"/>
                <a:gd name="connsiteX103" fmla="*/ 925 w 5639"/>
                <a:gd name="connsiteY103" fmla="*/ 915 h 1043"/>
                <a:gd name="connsiteX104" fmla="*/ 884 w 5639"/>
                <a:gd name="connsiteY104" fmla="*/ 873 h 1043"/>
                <a:gd name="connsiteX105" fmla="*/ 847 w 5639"/>
                <a:gd name="connsiteY105" fmla="*/ 828 h 1043"/>
                <a:gd name="connsiteX106" fmla="*/ 810 w 5639"/>
                <a:gd name="connsiteY106" fmla="*/ 780 h 1043"/>
                <a:gd name="connsiteX107" fmla="*/ 777 w 5639"/>
                <a:gd name="connsiteY107" fmla="*/ 728 h 1043"/>
                <a:gd name="connsiteX108" fmla="*/ 742 w 5639"/>
                <a:gd name="connsiteY108" fmla="*/ 674 h 1043"/>
                <a:gd name="connsiteX109" fmla="*/ 711 w 5639"/>
                <a:gd name="connsiteY109" fmla="*/ 618 h 1043"/>
                <a:gd name="connsiteX110" fmla="*/ 678 w 5639"/>
                <a:gd name="connsiteY110" fmla="*/ 560 h 1043"/>
                <a:gd name="connsiteX111" fmla="*/ 616 w 5639"/>
                <a:gd name="connsiteY111" fmla="*/ 448 h 1043"/>
                <a:gd name="connsiteX112" fmla="*/ 547 w 5639"/>
                <a:gd name="connsiteY112" fmla="*/ 340 h 1043"/>
                <a:gd name="connsiteX113" fmla="*/ 504 w 5639"/>
                <a:gd name="connsiteY113" fmla="*/ 284 h 1043"/>
                <a:gd name="connsiteX114" fmla="*/ 457 w 5639"/>
                <a:gd name="connsiteY114" fmla="*/ 239 h 1043"/>
                <a:gd name="connsiteX115" fmla="*/ 409 w 5639"/>
                <a:gd name="connsiteY115" fmla="*/ 199 h 1043"/>
                <a:gd name="connsiteX116" fmla="*/ 358 w 5639"/>
                <a:gd name="connsiteY116" fmla="*/ 168 h 1043"/>
                <a:gd name="connsiteX117" fmla="*/ 308 w 5639"/>
                <a:gd name="connsiteY117" fmla="*/ 145 h 1043"/>
                <a:gd name="connsiteX118" fmla="*/ 256 w 5639"/>
                <a:gd name="connsiteY118" fmla="*/ 127 h 1043"/>
                <a:gd name="connsiteX119" fmla="*/ 209 w 5639"/>
                <a:gd name="connsiteY119" fmla="*/ 112 h 1043"/>
                <a:gd name="connsiteX120" fmla="*/ 163 w 5639"/>
                <a:gd name="connsiteY120" fmla="*/ 104 h 1043"/>
                <a:gd name="connsiteX121" fmla="*/ 122 w 5639"/>
                <a:gd name="connsiteY121" fmla="*/ 100 h 1043"/>
                <a:gd name="connsiteX122" fmla="*/ 85 w 5639"/>
                <a:gd name="connsiteY122" fmla="*/ 95 h 1043"/>
                <a:gd name="connsiteX123" fmla="*/ 31 w 5639"/>
                <a:gd name="connsiteY123" fmla="*/ 95 h 1043"/>
                <a:gd name="connsiteX124" fmla="*/ 17 w 5639"/>
                <a:gd name="connsiteY124" fmla="*/ 98 h 1043"/>
                <a:gd name="connsiteX125" fmla="*/ 11 w 5639"/>
                <a:gd name="connsiteY125" fmla="*/ 98 h 1043"/>
                <a:gd name="connsiteX126" fmla="*/ 0 w 5639"/>
                <a:gd name="connsiteY126" fmla="*/ 13 h 1043"/>
                <a:gd name="connsiteX127" fmla="*/ 9 w 5639"/>
                <a:gd name="connsiteY127" fmla="*/ 13 h 1043"/>
                <a:gd name="connsiteX128" fmla="*/ 29 w 5639"/>
                <a:gd name="connsiteY128" fmla="*/ 10 h 1043"/>
                <a:gd name="connsiteX129" fmla="*/ 91 w 5639"/>
                <a:gd name="connsiteY129" fmla="*/ 10 h 1043"/>
                <a:gd name="connsiteX130" fmla="*/ 135 w 5639"/>
                <a:gd name="connsiteY130" fmla="*/ 13 h 1043"/>
                <a:gd name="connsiteX131" fmla="*/ 182 w 5639"/>
                <a:gd name="connsiteY131" fmla="*/ 19 h 1043"/>
                <a:gd name="connsiteX132" fmla="*/ 234 w 5639"/>
                <a:gd name="connsiteY132" fmla="*/ 29 h 1043"/>
                <a:gd name="connsiteX133" fmla="*/ 287 w 5639"/>
                <a:gd name="connsiteY133" fmla="*/ 46 h 1043"/>
                <a:gd name="connsiteX134" fmla="*/ 345 w 5639"/>
                <a:gd name="connsiteY134" fmla="*/ 66 h 1043"/>
                <a:gd name="connsiteX135" fmla="*/ 403 w 5639"/>
                <a:gd name="connsiteY135" fmla="*/ 93 h 1043"/>
                <a:gd name="connsiteX136" fmla="*/ 459 w 5639"/>
                <a:gd name="connsiteY136" fmla="*/ 131 h 1043"/>
                <a:gd name="connsiteX137" fmla="*/ 514 w 5639"/>
                <a:gd name="connsiteY137" fmla="*/ 174 h 1043"/>
                <a:gd name="connsiteX138" fmla="*/ 568 w 5639"/>
                <a:gd name="connsiteY138" fmla="*/ 228 h 1043"/>
                <a:gd name="connsiteX139" fmla="*/ 618 w 5639"/>
                <a:gd name="connsiteY139" fmla="*/ 292 h 1043"/>
                <a:gd name="connsiteX140" fmla="*/ 667 w 5639"/>
                <a:gd name="connsiteY140" fmla="*/ 367 h 1043"/>
                <a:gd name="connsiteX141" fmla="*/ 754 w 5639"/>
                <a:gd name="connsiteY141" fmla="*/ 516 h 1043"/>
                <a:gd name="connsiteX142" fmla="*/ 787 w 5639"/>
                <a:gd name="connsiteY142" fmla="*/ 575 h 1043"/>
                <a:gd name="connsiteX143" fmla="*/ 820 w 5639"/>
                <a:gd name="connsiteY143" fmla="*/ 631 h 1043"/>
                <a:gd name="connsiteX144" fmla="*/ 853 w 5639"/>
                <a:gd name="connsiteY144" fmla="*/ 684 h 1043"/>
                <a:gd name="connsiteX145" fmla="*/ 886 w 5639"/>
                <a:gd name="connsiteY145" fmla="*/ 736 h 1043"/>
                <a:gd name="connsiteX146" fmla="*/ 921 w 5639"/>
                <a:gd name="connsiteY146" fmla="*/ 782 h 1043"/>
                <a:gd name="connsiteX147" fmla="*/ 958 w 5639"/>
                <a:gd name="connsiteY147" fmla="*/ 825 h 1043"/>
                <a:gd name="connsiteX148" fmla="*/ 1000 w 5639"/>
                <a:gd name="connsiteY148" fmla="*/ 863 h 1043"/>
                <a:gd name="connsiteX149" fmla="*/ 1043 w 5639"/>
                <a:gd name="connsiteY149" fmla="*/ 894 h 1043"/>
                <a:gd name="connsiteX150" fmla="*/ 1090 w 5639"/>
                <a:gd name="connsiteY150" fmla="*/ 921 h 1043"/>
                <a:gd name="connsiteX151" fmla="*/ 1140 w 5639"/>
                <a:gd name="connsiteY151" fmla="*/ 939 h 1043"/>
                <a:gd name="connsiteX152" fmla="*/ 1196 w 5639"/>
                <a:gd name="connsiteY152" fmla="*/ 952 h 1043"/>
                <a:gd name="connsiteX153" fmla="*/ 1258 w 5639"/>
                <a:gd name="connsiteY153" fmla="*/ 956 h 1043"/>
                <a:gd name="connsiteX154" fmla="*/ 1264 w 5639"/>
                <a:gd name="connsiteY154" fmla="*/ 956 h 1043"/>
                <a:gd name="connsiteX155" fmla="*/ 1324 w 5639"/>
                <a:gd name="connsiteY155" fmla="*/ 950 h 1043"/>
                <a:gd name="connsiteX156" fmla="*/ 1380 w 5639"/>
                <a:gd name="connsiteY156" fmla="*/ 935 h 1043"/>
                <a:gd name="connsiteX157" fmla="*/ 1433 w 5639"/>
                <a:gd name="connsiteY157" fmla="*/ 913 h 1043"/>
                <a:gd name="connsiteX158" fmla="*/ 1481 w 5639"/>
                <a:gd name="connsiteY158" fmla="*/ 884 h 1043"/>
                <a:gd name="connsiteX159" fmla="*/ 1526 w 5639"/>
                <a:gd name="connsiteY159" fmla="*/ 846 h 1043"/>
                <a:gd name="connsiteX160" fmla="*/ 1569 w 5639"/>
                <a:gd name="connsiteY160" fmla="*/ 803 h 1043"/>
                <a:gd name="connsiteX161" fmla="*/ 1609 w 5639"/>
                <a:gd name="connsiteY161" fmla="*/ 755 h 1043"/>
                <a:gd name="connsiteX162" fmla="*/ 1648 w 5639"/>
                <a:gd name="connsiteY162" fmla="*/ 703 h 1043"/>
                <a:gd name="connsiteX163" fmla="*/ 1687 w 5639"/>
                <a:gd name="connsiteY163" fmla="*/ 649 h 1043"/>
                <a:gd name="connsiteX164" fmla="*/ 1799 w 5639"/>
                <a:gd name="connsiteY164" fmla="*/ 475 h 1043"/>
                <a:gd name="connsiteX165" fmla="*/ 1838 w 5639"/>
                <a:gd name="connsiteY165" fmla="*/ 415 h 1043"/>
                <a:gd name="connsiteX166" fmla="*/ 1879 w 5639"/>
                <a:gd name="connsiteY166" fmla="*/ 357 h 1043"/>
                <a:gd name="connsiteX167" fmla="*/ 1923 w 5639"/>
                <a:gd name="connsiteY167" fmla="*/ 299 h 1043"/>
                <a:gd name="connsiteX168" fmla="*/ 1968 w 5639"/>
                <a:gd name="connsiteY168" fmla="*/ 245 h 1043"/>
                <a:gd name="connsiteX169" fmla="*/ 2015 w 5639"/>
                <a:gd name="connsiteY169" fmla="*/ 193 h 1043"/>
                <a:gd name="connsiteX170" fmla="*/ 2069 w 5639"/>
                <a:gd name="connsiteY170" fmla="*/ 145 h 1043"/>
                <a:gd name="connsiteX171" fmla="*/ 2125 w 5639"/>
                <a:gd name="connsiteY171" fmla="*/ 104 h 1043"/>
                <a:gd name="connsiteX172" fmla="*/ 2187 w 5639"/>
                <a:gd name="connsiteY172" fmla="*/ 69 h 1043"/>
                <a:gd name="connsiteX173" fmla="*/ 2253 w 5639"/>
                <a:gd name="connsiteY173" fmla="*/ 39 h 1043"/>
                <a:gd name="connsiteX174" fmla="*/ 2325 w 5639"/>
                <a:gd name="connsiteY174" fmla="*/ 19 h 1043"/>
                <a:gd name="connsiteX175" fmla="*/ 2404 w 5639"/>
                <a:gd name="connsiteY175" fmla="*/ 6 h 1043"/>
                <a:gd name="connsiteX176" fmla="*/ 2474 w 5639"/>
                <a:gd name="connsiteY176" fmla="*/ 4 h 1043"/>
                <a:gd name="connsiteX177" fmla="*/ 2540 w 5639"/>
                <a:gd name="connsiteY177" fmla="*/ 13 h 1043"/>
                <a:gd name="connsiteX178" fmla="*/ 2600 w 5639"/>
                <a:gd name="connsiteY178" fmla="*/ 27 h 1043"/>
                <a:gd name="connsiteX179" fmla="*/ 2658 w 5639"/>
                <a:gd name="connsiteY179" fmla="*/ 50 h 1043"/>
                <a:gd name="connsiteX180" fmla="*/ 2711 w 5639"/>
                <a:gd name="connsiteY180" fmla="*/ 81 h 1043"/>
                <a:gd name="connsiteX181" fmla="*/ 2761 w 5639"/>
                <a:gd name="connsiteY181" fmla="*/ 116 h 1043"/>
                <a:gd name="connsiteX182" fmla="*/ 2806 w 5639"/>
                <a:gd name="connsiteY182" fmla="*/ 158 h 1043"/>
                <a:gd name="connsiteX183" fmla="*/ 2852 w 5639"/>
                <a:gd name="connsiteY183" fmla="*/ 203 h 1043"/>
                <a:gd name="connsiteX184" fmla="*/ 2893 w 5639"/>
                <a:gd name="connsiteY184" fmla="*/ 251 h 1043"/>
                <a:gd name="connsiteX185" fmla="*/ 2932 w 5639"/>
                <a:gd name="connsiteY185" fmla="*/ 303 h 1043"/>
                <a:gd name="connsiteX186" fmla="*/ 2969 w 5639"/>
                <a:gd name="connsiteY186" fmla="*/ 357 h 1043"/>
                <a:gd name="connsiteX187" fmla="*/ 3004 w 5639"/>
                <a:gd name="connsiteY187" fmla="*/ 413 h 1043"/>
                <a:gd name="connsiteX188" fmla="*/ 3039 w 5639"/>
                <a:gd name="connsiteY188" fmla="*/ 467 h 1043"/>
                <a:gd name="connsiteX189" fmla="*/ 3073 w 5639"/>
                <a:gd name="connsiteY189" fmla="*/ 523 h 1043"/>
                <a:gd name="connsiteX190" fmla="*/ 3110 w 5639"/>
                <a:gd name="connsiteY190" fmla="*/ 585 h 1043"/>
                <a:gd name="connsiteX191" fmla="*/ 3147 w 5639"/>
                <a:gd name="connsiteY191" fmla="*/ 643 h 1043"/>
                <a:gd name="connsiteX192" fmla="*/ 3186 w 5639"/>
                <a:gd name="connsiteY192" fmla="*/ 701 h 1043"/>
                <a:gd name="connsiteX193" fmla="*/ 3223 w 5639"/>
                <a:gd name="connsiteY193" fmla="*/ 755 h 1043"/>
                <a:gd name="connsiteX194" fmla="*/ 3265 w 5639"/>
                <a:gd name="connsiteY194" fmla="*/ 805 h 1043"/>
                <a:gd name="connsiteX195" fmla="*/ 3306 w 5639"/>
                <a:gd name="connsiteY195" fmla="*/ 848 h 1043"/>
                <a:gd name="connsiteX196" fmla="*/ 3349 w 5639"/>
                <a:gd name="connsiteY196" fmla="*/ 886 h 1043"/>
                <a:gd name="connsiteX197" fmla="*/ 3395 w 5639"/>
                <a:gd name="connsiteY197" fmla="*/ 917 h 1043"/>
                <a:gd name="connsiteX198" fmla="*/ 3444 w 5639"/>
                <a:gd name="connsiteY198" fmla="*/ 939 h 1043"/>
                <a:gd name="connsiteX199" fmla="*/ 3498 w 5639"/>
                <a:gd name="connsiteY199" fmla="*/ 952 h 1043"/>
                <a:gd name="connsiteX200" fmla="*/ 3554 w 5639"/>
                <a:gd name="connsiteY200" fmla="*/ 956 h 1043"/>
                <a:gd name="connsiteX201" fmla="*/ 3609 w 5639"/>
                <a:gd name="connsiteY201" fmla="*/ 950 h 1043"/>
                <a:gd name="connsiteX202" fmla="*/ 3659 w 5639"/>
                <a:gd name="connsiteY202" fmla="*/ 935 h 1043"/>
                <a:gd name="connsiteX203" fmla="*/ 3706 w 5639"/>
                <a:gd name="connsiteY203" fmla="*/ 915 h 1043"/>
                <a:gd name="connsiteX204" fmla="*/ 3750 w 5639"/>
                <a:gd name="connsiteY204" fmla="*/ 884 h 1043"/>
                <a:gd name="connsiteX205" fmla="*/ 3789 w 5639"/>
                <a:gd name="connsiteY205" fmla="*/ 848 h 1043"/>
                <a:gd name="connsiteX206" fmla="*/ 3826 w 5639"/>
                <a:gd name="connsiteY206" fmla="*/ 807 h 1043"/>
                <a:gd name="connsiteX207" fmla="*/ 3861 w 5639"/>
                <a:gd name="connsiteY207" fmla="*/ 759 h 1043"/>
                <a:gd name="connsiteX208" fmla="*/ 3894 w 5639"/>
                <a:gd name="connsiteY208" fmla="*/ 709 h 1043"/>
                <a:gd name="connsiteX209" fmla="*/ 3927 w 5639"/>
                <a:gd name="connsiteY209" fmla="*/ 655 h 1043"/>
                <a:gd name="connsiteX210" fmla="*/ 3960 w 5639"/>
                <a:gd name="connsiteY210" fmla="*/ 597 h 1043"/>
                <a:gd name="connsiteX211" fmla="*/ 3993 w 5639"/>
                <a:gd name="connsiteY211" fmla="*/ 537 h 1043"/>
                <a:gd name="connsiteX212" fmla="*/ 4022 w 5639"/>
                <a:gd name="connsiteY212" fmla="*/ 483 h 1043"/>
                <a:gd name="connsiteX213" fmla="*/ 4084 w 5639"/>
                <a:gd name="connsiteY213" fmla="*/ 375 h 1043"/>
                <a:gd name="connsiteX214" fmla="*/ 4154 w 5639"/>
                <a:gd name="connsiteY214" fmla="*/ 272 h 1043"/>
                <a:gd name="connsiteX215" fmla="*/ 4192 w 5639"/>
                <a:gd name="connsiteY215" fmla="*/ 224 h 1043"/>
                <a:gd name="connsiteX216" fmla="*/ 4233 w 5639"/>
                <a:gd name="connsiteY216" fmla="*/ 178 h 1043"/>
                <a:gd name="connsiteX217" fmla="*/ 4276 w 5639"/>
                <a:gd name="connsiteY217" fmla="*/ 137 h 1043"/>
                <a:gd name="connsiteX218" fmla="*/ 4324 w 5639"/>
                <a:gd name="connsiteY218" fmla="*/ 100 h 1043"/>
                <a:gd name="connsiteX219" fmla="*/ 4375 w 5639"/>
                <a:gd name="connsiteY219" fmla="*/ 66 h 1043"/>
                <a:gd name="connsiteX220" fmla="*/ 4433 w 5639"/>
                <a:gd name="connsiteY220" fmla="*/ 39 h 1043"/>
                <a:gd name="connsiteX221" fmla="*/ 4493 w 5639"/>
                <a:gd name="connsiteY221" fmla="*/ 19 h 1043"/>
                <a:gd name="connsiteX222" fmla="*/ 4559 w 5639"/>
                <a:gd name="connsiteY222" fmla="*/ 6 h 1043"/>
                <a:gd name="connsiteX223" fmla="*/ 4631 w 5639"/>
                <a:gd name="connsiteY223" fmla="*/ 0 h 1043"/>
                <a:gd name="connsiteX0" fmla="*/ 4631 w 5546"/>
                <a:gd name="connsiteY0" fmla="*/ 0 h 1043"/>
                <a:gd name="connsiteX1" fmla="*/ 4681 w 5546"/>
                <a:gd name="connsiteY1" fmla="*/ 0 h 1043"/>
                <a:gd name="connsiteX2" fmla="*/ 4710 w 5546"/>
                <a:gd name="connsiteY2" fmla="*/ 4 h 1043"/>
                <a:gd name="connsiteX3" fmla="*/ 4741 w 5546"/>
                <a:gd name="connsiteY3" fmla="*/ 13 h 1043"/>
                <a:gd name="connsiteX4" fmla="*/ 4778 w 5546"/>
                <a:gd name="connsiteY4" fmla="*/ 23 h 1043"/>
                <a:gd name="connsiteX5" fmla="*/ 4819 w 5546"/>
                <a:gd name="connsiteY5" fmla="*/ 39 h 1043"/>
                <a:gd name="connsiteX6" fmla="*/ 4863 w 5546"/>
                <a:gd name="connsiteY6" fmla="*/ 60 h 1043"/>
                <a:gd name="connsiteX7" fmla="*/ 4910 w 5546"/>
                <a:gd name="connsiteY7" fmla="*/ 89 h 1043"/>
                <a:gd name="connsiteX8" fmla="*/ 4960 w 5546"/>
                <a:gd name="connsiteY8" fmla="*/ 124 h 1043"/>
                <a:gd name="connsiteX9" fmla="*/ 5009 w 5546"/>
                <a:gd name="connsiteY9" fmla="*/ 170 h 1043"/>
                <a:gd name="connsiteX10" fmla="*/ 5061 w 5546"/>
                <a:gd name="connsiteY10" fmla="*/ 224 h 1043"/>
                <a:gd name="connsiteX11" fmla="*/ 5112 w 5546"/>
                <a:gd name="connsiteY11" fmla="*/ 286 h 1043"/>
                <a:gd name="connsiteX12" fmla="*/ 5313 w 5546"/>
                <a:gd name="connsiteY12" fmla="*/ 633 h 1043"/>
                <a:gd name="connsiteX13" fmla="*/ 5408 w 5546"/>
                <a:gd name="connsiteY13" fmla="*/ 769 h 1043"/>
                <a:gd name="connsiteX14" fmla="*/ 5546 w 5546"/>
                <a:gd name="connsiteY14" fmla="*/ 1002 h 1043"/>
                <a:gd name="connsiteX15" fmla="*/ 5496 w 5546"/>
                <a:gd name="connsiteY15" fmla="*/ 971 h 1043"/>
                <a:gd name="connsiteX16" fmla="*/ 5042 w 5546"/>
                <a:gd name="connsiteY16" fmla="*/ 336 h 1043"/>
                <a:gd name="connsiteX17" fmla="*/ 4993 w 5546"/>
                <a:gd name="connsiteY17" fmla="*/ 276 h 1043"/>
                <a:gd name="connsiteX18" fmla="*/ 4945 w 5546"/>
                <a:gd name="connsiteY18" fmla="*/ 228 h 1043"/>
                <a:gd name="connsiteX19" fmla="*/ 4900 w 5546"/>
                <a:gd name="connsiteY19" fmla="*/ 189 h 1043"/>
                <a:gd name="connsiteX20" fmla="*/ 4858 w 5546"/>
                <a:gd name="connsiteY20" fmla="*/ 158 h 1043"/>
                <a:gd name="connsiteX21" fmla="*/ 4819 w 5546"/>
                <a:gd name="connsiteY21" fmla="*/ 135 h 1043"/>
                <a:gd name="connsiteX22" fmla="*/ 4770 w 5546"/>
                <a:gd name="connsiteY22" fmla="*/ 112 h 1043"/>
                <a:gd name="connsiteX23" fmla="*/ 4726 w 5546"/>
                <a:gd name="connsiteY23" fmla="*/ 98 h 1043"/>
                <a:gd name="connsiteX24" fmla="*/ 4691 w 5546"/>
                <a:gd name="connsiteY24" fmla="*/ 89 h 1043"/>
                <a:gd name="connsiteX25" fmla="*/ 4662 w 5546"/>
                <a:gd name="connsiteY25" fmla="*/ 87 h 1043"/>
                <a:gd name="connsiteX26" fmla="*/ 4635 w 5546"/>
                <a:gd name="connsiteY26" fmla="*/ 87 h 1043"/>
                <a:gd name="connsiteX27" fmla="*/ 4569 w 5546"/>
                <a:gd name="connsiteY27" fmla="*/ 93 h 1043"/>
                <a:gd name="connsiteX28" fmla="*/ 4507 w 5546"/>
                <a:gd name="connsiteY28" fmla="*/ 106 h 1043"/>
                <a:gd name="connsiteX29" fmla="*/ 4452 w 5546"/>
                <a:gd name="connsiteY29" fmla="*/ 127 h 1043"/>
                <a:gd name="connsiteX30" fmla="*/ 4400 w 5546"/>
                <a:gd name="connsiteY30" fmla="*/ 154 h 1043"/>
                <a:gd name="connsiteX31" fmla="*/ 4353 w 5546"/>
                <a:gd name="connsiteY31" fmla="*/ 187 h 1043"/>
                <a:gd name="connsiteX32" fmla="*/ 4309 w 5546"/>
                <a:gd name="connsiteY32" fmla="*/ 224 h 1043"/>
                <a:gd name="connsiteX33" fmla="*/ 4270 w 5546"/>
                <a:gd name="connsiteY33" fmla="*/ 268 h 1043"/>
                <a:gd name="connsiteX34" fmla="*/ 4231 w 5546"/>
                <a:gd name="connsiteY34" fmla="*/ 313 h 1043"/>
                <a:gd name="connsiteX35" fmla="*/ 4196 w 5546"/>
                <a:gd name="connsiteY35" fmla="*/ 363 h 1043"/>
                <a:gd name="connsiteX36" fmla="*/ 4163 w 5546"/>
                <a:gd name="connsiteY36" fmla="*/ 415 h 1043"/>
                <a:gd name="connsiteX37" fmla="*/ 4101 w 5546"/>
                <a:gd name="connsiteY37" fmla="*/ 523 h 1043"/>
                <a:gd name="connsiteX38" fmla="*/ 4008 w 5546"/>
                <a:gd name="connsiteY38" fmla="*/ 691 h 1043"/>
                <a:gd name="connsiteX39" fmla="*/ 3975 w 5546"/>
                <a:gd name="connsiteY39" fmla="*/ 747 h 1043"/>
                <a:gd name="connsiteX40" fmla="*/ 3940 w 5546"/>
                <a:gd name="connsiteY40" fmla="*/ 798 h 1043"/>
                <a:gd name="connsiteX41" fmla="*/ 3905 w 5546"/>
                <a:gd name="connsiteY41" fmla="*/ 848 h 1043"/>
                <a:gd name="connsiteX42" fmla="*/ 3865 w 5546"/>
                <a:gd name="connsiteY42" fmla="*/ 894 h 1043"/>
                <a:gd name="connsiteX43" fmla="*/ 3824 w 5546"/>
                <a:gd name="connsiteY43" fmla="*/ 935 h 1043"/>
                <a:gd name="connsiteX44" fmla="*/ 3779 w 5546"/>
                <a:gd name="connsiteY44" fmla="*/ 971 h 1043"/>
                <a:gd name="connsiteX45" fmla="*/ 3729 w 5546"/>
                <a:gd name="connsiteY45" fmla="*/ 1000 h 1043"/>
                <a:gd name="connsiteX46" fmla="*/ 3677 w 5546"/>
                <a:gd name="connsiteY46" fmla="*/ 1022 h 1043"/>
                <a:gd name="connsiteX47" fmla="*/ 3620 w 5546"/>
                <a:gd name="connsiteY47" fmla="*/ 1037 h 1043"/>
                <a:gd name="connsiteX48" fmla="*/ 3556 w 5546"/>
                <a:gd name="connsiteY48" fmla="*/ 1043 h 1043"/>
                <a:gd name="connsiteX49" fmla="*/ 3547 w 5546"/>
                <a:gd name="connsiteY49" fmla="*/ 1043 h 1043"/>
                <a:gd name="connsiteX50" fmla="*/ 3485 w 5546"/>
                <a:gd name="connsiteY50" fmla="*/ 1039 h 1043"/>
                <a:gd name="connsiteX51" fmla="*/ 3426 w 5546"/>
                <a:gd name="connsiteY51" fmla="*/ 1025 h 1043"/>
                <a:gd name="connsiteX52" fmla="*/ 3372 w 5546"/>
                <a:gd name="connsiteY52" fmla="*/ 1002 h 1043"/>
                <a:gd name="connsiteX53" fmla="*/ 3320 w 5546"/>
                <a:gd name="connsiteY53" fmla="*/ 973 h 1043"/>
                <a:gd name="connsiteX54" fmla="*/ 3273 w 5546"/>
                <a:gd name="connsiteY54" fmla="*/ 935 h 1043"/>
                <a:gd name="connsiteX55" fmla="*/ 3229 w 5546"/>
                <a:gd name="connsiteY55" fmla="*/ 894 h 1043"/>
                <a:gd name="connsiteX56" fmla="*/ 3186 w 5546"/>
                <a:gd name="connsiteY56" fmla="*/ 846 h 1043"/>
                <a:gd name="connsiteX57" fmla="*/ 3147 w 5546"/>
                <a:gd name="connsiteY57" fmla="*/ 796 h 1043"/>
                <a:gd name="connsiteX58" fmla="*/ 3108 w 5546"/>
                <a:gd name="connsiteY58" fmla="*/ 740 h 1043"/>
                <a:gd name="connsiteX59" fmla="*/ 3070 w 5546"/>
                <a:gd name="connsiteY59" fmla="*/ 684 h 1043"/>
                <a:gd name="connsiteX60" fmla="*/ 2965 w 5546"/>
                <a:gd name="connsiteY60" fmla="*/ 510 h 1043"/>
                <a:gd name="connsiteX61" fmla="*/ 2928 w 5546"/>
                <a:gd name="connsiteY61" fmla="*/ 452 h 1043"/>
                <a:gd name="connsiteX62" fmla="*/ 2891 w 5546"/>
                <a:gd name="connsiteY62" fmla="*/ 396 h 1043"/>
                <a:gd name="connsiteX63" fmla="*/ 2854 w 5546"/>
                <a:gd name="connsiteY63" fmla="*/ 342 h 1043"/>
                <a:gd name="connsiteX64" fmla="*/ 2814 w 5546"/>
                <a:gd name="connsiteY64" fmla="*/ 292 h 1043"/>
                <a:gd name="connsiteX65" fmla="*/ 2773 w 5546"/>
                <a:gd name="connsiteY65" fmla="*/ 247 h 1043"/>
                <a:gd name="connsiteX66" fmla="*/ 2732 w 5546"/>
                <a:gd name="connsiteY66" fmla="*/ 205 h 1043"/>
                <a:gd name="connsiteX67" fmla="*/ 2686 w 5546"/>
                <a:gd name="connsiteY67" fmla="*/ 168 h 1043"/>
                <a:gd name="connsiteX68" fmla="*/ 2639 w 5546"/>
                <a:gd name="connsiteY68" fmla="*/ 139 h 1043"/>
                <a:gd name="connsiteX69" fmla="*/ 2587 w 5546"/>
                <a:gd name="connsiteY69" fmla="*/ 116 h 1043"/>
                <a:gd name="connsiteX70" fmla="*/ 2532 w 5546"/>
                <a:gd name="connsiteY70" fmla="*/ 100 h 1043"/>
                <a:gd name="connsiteX71" fmla="*/ 2474 w 5546"/>
                <a:gd name="connsiteY71" fmla="*/ 91 h 1043"/>
                <a:gd name="connsiteX72" fmla="*/ 2410 w 5546"/>
                <a:gd name="connsiteY72" fmla="*/ 93 h 1043"/>
                <a:gd name="connsiteX73" fmla="*/ 2342 w 5546"/>
                <a:gd name="connsiteY73" fmla="*/ 104 h 1043"/>
                <a:gd name="connsiteX74" fmla="*/ 2280 w 5546"/>
                <a:gd name="connsiteY74" fmla="*/ 122 h 1043"/>
                <a:gd name="connsiteX75" fmla="*/ 2222 w 5546"/>
                <a:gd name="connsiteY75" fmla="*/ 147 h 1043"/>
                <a:gd name="connsiteX76" fmla="*/ 2168 w 5546"/>
                <a:gd name="connsiteY76" fmla="*/ 180 h 1043"/>
                <a:gd name="connsiteX77" fmla="*/ 2117 w 5546"/>
                <a:gd name="connsiteY77" fmla="*/ 218 h 1043"/>
                <a:gd name="connsiteX78" fmla="*/ 2071 w 5546"/>
                <a:gd name="connsiteY78" fmla="*/ 261 h 1043"/>
                <a:gd name="connsiteX79" fmla="*/ 2026 w 5546"/>
                <a:gd name="connsiteY79" fmla="*/ 307 h 1043"/>
                <a:gd name="connsiteX80" fmla="*/ 1984 w 5546"/>
                <a:gd name="connsiteY80" fmla="*/ 359 h 1043"/>
                <a:gd name="connsiteX81" fmla="*/ 1945 w 5546"/>
                <a:gd name="connsiteY81" fmla="*/ 413 h 1043"/>
                <a:gd name="connsiteX82" fmla="*/ 1908 w 5546"/>
                <a:gd name="connsiteY82" fmla="*/ 467 h 1043"/>
                <a:gd name="connsiteX83" fmla="*/ 1871 w 5546"/>
                <a:gd name="connsiteY83" fmla="*/ 523 h 1043"/>
                <a:gd name="connsiteX84" fmla="*/ 1834 w 5546"/>
                <a:gd name="connsiteY84" fmla="*/ 581 h 1043"/>
                <a:gd name="connsiteX85" fmla="*/ 1799 w 5546"/>
                <a:gd name="connsiteY85" fmla="*/ 637 h 1043"/>
                <a:gd name="connsiteX86" fmla="*/ 1724 w 5546"/>
                <a:gd name="connsiteY86" fmla="*/ 749 h 1043"/>
                <a:gd name="connsiteX87" fmla="*/ 1685 w 5546"/>
                <a:gd name="connsiteY87" fmla="*/ 801 h 1043"/>
                <a:gd name="connsiteX88" fmla="*/ 1644 w 5546"/>
                <a:gd name="connsiteY88" fmla="*/ 850 h 1043"/>
                <a:gd name="connsiteX89" fmla="*/ 1600 w 5546"/>
                <a:gd name="connsiteY89" fmla="*/ 896 h 1043"/>
                <a:gd name="connsiteX90" fmla="*/ 1553 w 5546"/>
                <a:gd name="connsiteY90" fmla="*/ 937 h 1043"/>
                <a:gd name="connsiteX91" fmla="*/ 1503 w 5546"/>
                <a:gd name="connsiteY91" fmla="*/ 973 h 1043"/>
                <a:gd name="connsiteX92" fmla="*/ 1450 w 5546"/>
                <a:gd name="connsiteY92" fmla="*/ 1002 h 1043"/>
                <a:gd name="connsiteX93" fmla="*/ 1394 w 5546"/>
                <a:gd name="connsiteY93" fmla="*/ 1025 h 1043"/>
                <a:gd name="connsiteX94" fmla="*/ 1330 w 5546"/>
                <a:gd name="connsiteY94" fmla="*/ 1037 h 1043"/>
                <a:gd name="connsiteX95" fmla="*/ 1264 w 5546"/>
                <a:gd name="connsiteY95" fmla="*/ 1043 h 1043"/>
                <a:gd name="connsiteX96" fmla="*/ 1258 w 5546"/>
                <a:gd name="connsiteY96" fmla="*/ 1043 h 1043"/>
                <a:gd name="connsiteX97" fmla="*/ 1190 w 5546"/>
                <a:gd name="connsiteY97" fmla="*/ 1039 h 1043"/>
                <a:gd name="connsiteX98" fmla="*/ 1128 w 5546"/>
                <a:gd name="connsiteY98" fmla="*/ 1027 h 1043"/>
                <a:gd name="connsiteX99" fmla="*/ 1070 w 5546"/>
                <a:gd name="connsiteY99" fmla="*/ 1008 h 1043"/>
                <a:gd name="connsiteX100" fmla="*/ 1018 w 5546"/>
                <a:gd name="connsiteY100" fmla="*/ 983 h 1043"/>
                <a:gd name="connsiteX101" fmla="*/ 971 w 5546"/>
                <a:gd name="connsiteY101" fmla="*/ 952 h 1043"/>
                <a:gd name="connsiteX102" fmla="*/ 925 w 5546"/>
                <a:gd name="connsiteY102" fmla="*/ 915 h 1043"/>
                <a:gd name="connsiteX103" fmla="*/ 884 w 5546"/>
                <a:gd name="connsiteY103" fmla="*/ 873 h 1043"/>
                <a:gd name="connsiteX104" fmla="*/ 847 w 5546"/>
                <a:gd name="connsiteY104" fmla="*/ 828 h 1043"/>
                <a:gd name="connsiteX105" fmla="*/ 810 w 5546"/>
                <a:gd name="connsiteY105" fmla="*/ 780 h 1043"/>
                <a:gd name="connsiteX106" fmla="*/ 777 w 5546"/>
                <a:gd name="connsiteY106" fmla="*/ 728 h 1043"/>
                <a:gd name="connsiteX107" fmla="*/ 742 w 5546"/>
                <a:gd name="connsiteY107" fmla="*/ 674 h 1043"/>
                <a:gd name="connsiteX108" fmla="*/ 711 w 5546"/>
                <a:gd name="connsiteY108" fmla="*/ 618 h 1043"/>
                <a:gd name="connsiteX109" fmla="*/ 678 w 5546"/>
                <a:gd name="connsiteY109" fmla="*/ 560 h 1043"/>
                <a:gd name="connsiteX110" fmla="*/ 616 w 5546"/>
                <a:gd name="connsiteY110" fmla="*/ 448 h 1043"/>
                <a:gd name="connsiteX111" fmla="*/ 547 w 5546"/>
                <a:gd name="connsiteY111" fmla="*/ 340 h 1043"/>
                <a:gd name="connsiteX112" fmla="*/ 504 w 5546"/>
                <a:gd name="connsiteY112" fmla="*/ 284 h 1043"/>
                <a:gd name="connsiteX113" fmla="*/ 457 w 5546"/>
                <a:gd name="connsiteY113" fmla="*/ 239 h 1043"/>
                <a:gd name="connsiteX114" fmla="*/ 409 w 5546"/>
                <a:gd name="connsiteY114" fmla="*/ 199 h 1043"/>
                <a:gd name="connsiteX115" fmla="*/ 358 w 5546"/>
                <a:gd name="connsiteY115" fmla="*/ 168 h 1043"/>
                <a:gd name="connsiteX116" fmla="*/ 308 w 5546"/>
                <a:gd name="connsiteY116" fmla="*/ 145 h 1043"/>
                <a:gd name="connsiteX117" fmla="*/ 256 w 5546"/>
                <a:gd name="connsiteY117" fmla="*/ 127 h 1043"/>
                <a:gd name="connsiteX118" fmla="*/ 209 w 5546"/>
                <a:gd name="connsiteY118" fmla="*/ 112 h 1043"/>
                <a:gd name="connsiteX119" fmla="*/ 163 w 5546"/>
                <a:gd name="connsiteY119" fmla="*/ 104 h 1043"/>
                <a:gd name="connsiteX120" fmla="*/ 122 w 5546"/>
                <a:gd name="connsiteY120" fmla="*/ 100 h 1043"/>
                <a:gd name="connsiteX121" fmla="*/ 85 w 5546"/>
                <a:gd name="connsiteY121" fmla="*/ 95 h 1043"/>
                <a:gd name="connsiteX122" fmla="*/ 31 w 5546"/>
                <a:gd name="connsiteY122" fmla="*/ 95 h 1043"/>
                <a:gd name="connsiteX123" fmla="*/ 17 w 5546"/>
                <a:gd name="connsiteY123" fmla="*/ 98 h 1043"/>
                <a:gd name="connsiteX124" fmla="*/ 11 w 5546"/>
                <a:gd name="connsiteY124" fmla="*/ 98 h 1043"/>
                <a:gd name="connsiteX125" fmla="*/ 0 w 5546"/>
                <a:gd name="connsiteY125" fmla="*/ 13 h 1043"/>
                <a:gd name="connsiteX126" fmla="*/ 9 w 5546"/>
                <a:gd name="connsiteY126" fmla="*/ 13 h 1043"/>
                <a:gd name="connsiteX127" fmla="*/ 29 w 5546"/>
                <a:gd name="connsiteY127" fmla="*/ 10 h 1043"/>
                <a:gd name="connsiteX128" fmla="*/ 91 w 5546"/>
                <a:gd name="connsiteY128" fmla="*/ 10 h 1043"/>
                <a:gd name="connsiteX129" fmla="*/ 135 w 5546"/>
                <a:gd name="connsiteY129" fmla="*/ 13 h 1043"/>
                <a:gd name="connsiteX130" fmla="*/ 182 w 5546"/>
                <a:gd name="connsiteY130" fmla="*/ 19 h 1043"/>
                <a:gd name="connsiteX131" fmla="*/ 234 w 5546"/>
                <a:gd name="connsiteY131" fmla="*/ 29 h 1043"/>
                <a:gd name="connsiteX132" fmla="*/ 287 w 5546"/>
                <a:gd name="connsiteY132" fmla="*/ 46 h 1043"/>
                <a:gd name="connsiteX133" fmla="*/ 345 w 5546"/>
                <a:gd name="connsiteY133" fmla="*/ 66 h 1043"/>
                <a:gd name="connsiteX134" fmla="*/ 403 w 5546"/>
                <a:gd name="connsiteY134" fmla="*/ 93 h 1043"/>
                <a:gd name="connsiteX135" fmla="*/ 459 w 5546"/>
                <a:gd name="connsiteY135" fmla="*/ 131 h 1043"/>
                <a:gd name="connsiteX136" fmla="*/ 514 w 5546"/>
                <a:gd name="connsiteY136" fmla="*/ 174 h 1043"/>
                <a:gd name="connsiteX137" fmla="*/ 568 w 5546"/>
                <a:gd name="connsiteY137" fmla="*/ 228 h 1043"/>
                <a:gd name="connsiteX138" fmla="*/ 618 w 5546"/>
                <a:gd name="connsiteY138" fmla="*/ 292 h 1043"/>
                <a:gd name="connsiteX139" fmla="*/ 667 w 5546"/>
                <a:gd name="connsiteY139" fmla="*/ 367 h 1043"/>
                <a:gd name="connsiteX140" fmla="*/ 754 w 5546"/>
                <a:gd name="connsiteY140" fmla="*/ 516 h 1043"/>
                <a:gd name="connsiteX141" fmla="*/ 787 w 5546"/>
                <a:gd name="connsiteY141" fmla="*/ 575 h 1043"/>
                <a:gd name="connsiteX142" fmla="*/ 820 w 5546"/>
                <a:gd name="connsiteY142" fmla="*/ 631 h 1043"/>
                <a:gd name="connsiteX143" fmla="*/ 853 w 5546"/>
                <a:gd name="connsiteY143" fmla="*/ 684 h 1043"/>
                <a:gd name="connsiteX144" fmla="*/ 886 w 5546"/>
                <a:gd name="connsiteY144" fmla="*/ 736 h 1043"/>
                <a:gd name="connsiteX145" fmla="*/ 921 w 5546"/>
                <a:gd name="connsiteY145" fmla="*/ 782 h 1043"/>
                <a:gd name="connsiteX146" fmla="*/ 958 w 5546"/>
                <a:gd name="connsiteY146" fmla="*/ 825 h 1043"/>
                <a:gd name="connsiteX147" fmla="*/ 1000 w 5546"/>
                <a:gd name="connsiteY147" fmla="*/ 863 h 1043"/>
                <a:gd name="connsiteX148" fmla="*/ 1043 w 5546"/>
                <a:gd name="connsiteY148" fmla="*/ 894 h 1043"/>
                <a:gd name="connsiteX149" fmla="*/ 1090 w 5546"/>
                <a:gd name="connsiteY149" fmla="*/ 921 h 1043"/>
                <a:gd name="connsiteX150" fmla="*/ 1140 w 5546"/>
                <a:gd name="connsiteY150" fmla="*/ 939 h 1043"/>
                <a:gd name="connsiteX151" fmla="*/ 1196 w 5546"/>
                <a:gd name="connsiteY151" fmla="*/ 952 h 1043"/>
                <a:gd name="connsiteX152" fmla="*/ 1258 w 5546"/>
                <a:gd name="connsiteY152" fmla="*/ 956 h 1043"/>
                <a:gd name="connsiteX153" fmla="*/ 1264 w 5546"/>
                <a:gd name="connsiteY153" fmla="*/ 956 h 1043"/>
                <a:gd name="connsiteX154" fmla="*/ 1324 w 5546"/>
                <a:gd name="connsiteY154" fmla="*/ 950 h 1043"/>
                <a:gd name="connsiteX155" fmla="*/ 1380 w 5546"/>
                <a:gd name="connsiteY155" fmla="*/ 935 h 1043"/>
                <a:gd name="connsiteX156" fmla="*/ 1433 w 5546"/>
                <a:gd name="connsiteY156" fmla="*/ 913 h 1043"/>
                <a:gd name="connsiteX157" fmla="*/ 1481 w 5546"/>
                <a:gd name="connsiteY157" fmla="*/ 884 h 1043"/>
                <a:gd name="connsiteX158" fmla="*/ 1526 w 5546"/>
                <a:gd name="connsiteY158" fmla="*/ 846 h 1043"/>
                <a:gd name="connsiteX159" fmla="*/ 1569 w 5546"/>
                <a:gd name="connsiteY159" fmla="*/ 803 h 1043"/>
                <a:gd name="connsiteX160" fmla="*/ 1609 w 5546"/>
                <a:gd name="connsiteY160" fmla="*/ 755 h 1043"/>
                <a:gd name="connsiteX161" fmla="*/ 1648 w 5546"/>
                <a:gd name="connsiteY161" fmla="*/ 703 h 1043"/>
                <a:gd name="connsiteX162" fmla="*/ 1687 w 5546"/>
                <a:gd name="connsiteY162" fmla="*/ 649 h 1043"/>
                <a:gd name="connsiteX163" fmla="*/ 1799 w 5546"/>
                <a:gd name="connsiteY163" fmla="*/ 475 h 1043"/>
                <a:gd name="connsiteX164" fmla="*/ 1838 w 5546"/>
                <a:gd name="connsiteY164" fmla="*/ 415 h 1043"/>
                <a:gd name="connsiteX165" fmla="*/ 1879 w 5546"/>
                <a:gd name="connsiteY165" fmla="*/ 357 h 1043"/>
                <a:gd name="connsiteX166" fmla="*/ 1923 w 5546"/>
                <a:gd name="connsiteY166" fmla="*/ 299 h 1043"/>
                <a:gd name="connsiteX167" fmla="*/ 1968 w 5546"/>
                <a:gd name="connsiteY167" fmla="*/ 245 h 1043"/>
                <a:gd name="connsiteX168" fmla="*/ 2015 w 5546"/>
                <a:gd name="connsiteY168" fmla="*/ 193 h 1043"/>
                <a:gd name="connsiteX169" fmla="*/ 2069 w 5546"/>
                <a:gd name="connsiteY169" fmla="*/ 145 h 1043"/>
                <a:gd name="connsiteX170" fmla="*/ 2125 w 5546"/>
                <a:gd name="connsiteY170" fmla="*/ 104 h 1043"/>
                <a:gd name="connsiteX171" fmla="*/ 2187 w 5546"/>
                <a:gd name="connsiteY171" fmla="*/ 69 h 1043"/>
                <a:gd name="connsiteX172" fmla="*/ 2253 w 5546"/>
                <a:gd name="connsiteY172" fmla="*/ 39 h 1043"/>
                <a:gd name="connsiteX173" fmla="*/ 2325 w 5546"/>
                <a:gd name="connsiteY173" fmla="*/ 19 h 1043"/>
                <a:gd name="connsiteX174" fmla="*/ 2404 w 5546"/>
                <a:gd name="connsiteY174" fmla="*/ 6 h 1043"/>
                <a:gd name="connsiteX175" fmla="*/ 2474 w 5546"/>
                <a:gd name="connsiteY175" fmla="*/ 4 h 1043"/>
                <a:gd name="connsiteX176" fmla="*/ 2540 w 5546"/>
                <a:gd name="connsiteY176" fmla="*/ 13 h 1043"/>
                <a:gd name="connsiteX177" fmla="*/ 2600 w 5546"/>
                <a:gd name="connsiteY177" fmla="*/ 27 h 1043"/>
                <a:gd name="connsiteX178" fmla="*/ 2658 w 5546"/>
                <a:gd name="connsiteY178" fmla="*/ 50 h 1043"/>
                <a:gd name="connsiteX179" fmla="*/ 2711 w 5546"/>
                <a:gd name="connsiteY179" fmla="*/ 81 h 1043"/>
                <a:gd name="connsiteX180" fmla="*/ 2761 w 5546"/>
                <a:gd name="connsiteY180" fmla="*/ 116 h 1043"/>
                <a:gd name="connsiteX181" fmla="*/ 2806 w 5546"/>
                <a:gd name="connsiteY181" fmla="*/ 158 h 1043"/>
                <a:gd name="connsiteX182" fmla="*/ 2852 w 5546"/>
                <a:gd name="connsiteY182" fmla="*/ 203 h 1043"/>
                <a:gd name="connsiteX183" fmla="*/ 2893 w 5546"/>
                <a:gd name="connsiteY183" fmla="*/ 251 h 1043"/>
                <a:gd name="connsiteX184" fmla="*/ 2932 w 5546"/>
                <a:gd name="connsiteY184" fmla="*/ 303 h 1043"/>
                <a:gd name="connsiteX185" fmla="*/ 2969 w 5546"/>
                <a:gd name="connsiteY185" fmla="*/ 357 h 1043"/>
                <a:gd name="connsiteX186" fmla="*/ 3004 w 5546"/>
                <a:gd name="connsiteY186" fmla="*/ 413 h 1043"/>
                <a:gd name="connsiteX187" fmla="*/ 3039 w 5546"/>
                <a:gd name="connsiteY187" fmla="*/ 467 h 1043"/>
                <a:gd name="connsiteX188" fmla="*/ 3073 w 5546"/>
                <a:gd name="connsiteY188" fmla="*/ 523 h 1043"/>
                <a:gd name="connsiteX189" fmla="*/ 3110 w 5546"/>
                <a:gd name="connsiteY189" fmla="*/ 585 h 1043"/>
                <a:gd name="connsiteX190" fmla="*/ 3147 w 5546"/>
                <a:gd name="connsiteY190" fmla="*/ 643 h 1043"/>
                <a:gd name="connsiteX191" fmla="*/ 3186 w 5546"/>
                <a:gd name="connsiteY191" fmla="*/ 701 h 1043"/>
                <a:gd name="connsiteX192" fmla="*/ 3223 w 5546"/>
                <a:gd name="connsiteY192" fmla="*/ 755 h 1043"/>
                <a:gd name="connsiteX193" fmla="*/ 3265 w 5546"/>
                <a:gd name="connsiteY193" fmla="*/ 805 h 1043"/>
                <a:gd name="connsiteX194" fmla="*/ 3306 w 5546"/>
                <a:gd name="connsiteY194" fmla="*/ 848 h 1043"/>
                <a:gd name="connsiteX195" fmla="*/ 3349 w 5546"/>
                <a:gd name="connsiteY195" fmla="*/ 886 h 1043"/>
                <a:gd name="connsiteX196" fmla="*/ 3395 w 5546"/>
                <a:gd name="connsiteY196" fmla="*/ 917 h 1043"/>
                <a:gd name="connsiteX197" fmla="*/ 3444 w 5546"/>
                <a:gd name="connsiteY197" fmla="*/ 939 h 1043"/>
                <a:gd name="connsiteX198" fmla="*/ 3498 w 5546"/>
                <a:gd name="connsiteY198" fmla="*/ 952 h 1043"/>
                <a:gd name="connsiteX199" fmla="*/ 3554 w 5546"/>
                <a:gd name="connsiteY199" fmla="*/ 956 h 1043"/>
                <a:gd name="connsiteX200" fmla="*/ 3609 w 5546"/>
                <a:gd name="connsiteY200" fmla="*/ 950 h 1043"/>
                <a:gd name="connsiteX201" fmla="*/ 3659 w 5546"/>
                <a:gd name="connsiteY201" fmla="*/ 935 h 1043"/>
                <a:gd name="connsiteX202" fmla="*/ 3706 w 5546"/>
                <a:gd name="connsiteY202" fmla="*/ 915 h 1043"/>
                <a:gd name="connsiteX203" fmla="*/ 3750 w 5546"/>
                <a:gd name="connsiteY203" fmla="*/ 884 h 1043"/>
                <a:gd name="connsiteX204" fmla="*/ 3789 w 5546"/>
                <a:gd name="connsiteY204" fmla="*/ 848 h 1043"/>
                <a:gd name="connsiteX205" fmla="*/ 3826 w 5546"/>
                <a:gd name="connsiteY205" fmla="*/ 807 h 1043"/>
                <a:gd name="connsiteX206" fmla="*/ 3861 w 5546"/>
                <a:gd name="connsiteY206" fmla="*/ 759 h 1043"/>
                <a:gd name="connsiteX207" fmla="*/ 3894 w 5546"/>
                <a:gd name="connsiteY207" fmla="*/ 709 h 1043"/>
                <a:gd name="connsiteX208" fmla="*/ 3927 w 5546"/>
                <a:gd name="connsiteY208" fmla="*/ 655 h 1043"/>
                <a:gd name="connsiteX209" fmla="*/ 3960 w 5546"/>
                <a:gd name="connsiteY209" fmla="*/ 597 h 1043"/>
                <a:gd name="connsiteX210" fmla="*/ 3993 w 5546"/>
                <a:gd name="connsiteY210" fmla="*/ 537 h 1043"/>
                <a:gd name="connsiteX211" fmla="*/ 4022 w 5546"/>
                <a:gd name="connsiteY211" fmla="*/ 483 h 1043"/>
                <a:gd name="connsiteX212" fmla="*/ 4084 w 5546"/>
                <a:gd name="connsiteY212" fmla="*/ 375 h 1043"/>
                <a:gd name="connsiteX213" fmla="*/ 4154 w 5546"/>
                <a:gd name="connsiteY213" fmla="*/ 272 h 1043"/>
                <a:gd name="connsiteX214" fmla="*/ 4192 w 5546"/>
                <a:gd name="connsiteY214" fmla="*/ 224 h 1043"/>
                <a:gd name="connsiteX215" fmla="*/ 4233 w 5546"/>
                <a:gd name="connsiteY215" fmla="*/ 178 h 1043"/>
                <a:gd name="connsiteX216" fmla="*/ 4276 w 5546"/>
                <a:gd name="connsiteY216" fmla="*/ 137 h 1043"/>
                <a:gd name="connsiteX217" fmla="*/ 4324 w 5546"/>
                <a:gd name="connsiteY217" fmla="*/ 100 h 1043"/>
                <a:gd name="connsiteX218" fmla="*/ 4375 w 5546"/>
                <a:gd name="connsiteY218" fmla="*/ 66 h 1043"/>
                <a:gd name="connsiteX219" fmla="*/ 4433 w 5546"/>
                <a:gd name="connsiteY219" fmla="*/ 39 h 1043"/>
                <a:gd name="connsiteX220" fmla="*/ 4493 w 5546"/>
                <a:gd name="connsiteY220" fmla="*/ 19 h 1043"/>
                <a:gd name="connsiteX221" fmla="*/ 4559 w 5546"/>
                <a:gd name="connsiteY221" fmla="*/ 6 h 1043"/>
                <a:gd name="connsiteX222" fmla="*/ 4631 w 5546"/>
                <a:gd name="connsiteY222" fmla="*/ 0 h 1043"/>
                <a:gd name="connsiteX0" fmla="*/ 4631 w 5557"/>
                <a:gd name="connsiteY0" fmla="*/ 0 h 1043"/>
                <a:gd name="connsiteX1" fmla="*/ 4681 w 5557"/>
                <a:gd name="connsiteY1" fmla="*/ 0 h 1043"/>
                <a:gd name="connsiteX2" fmla="*/ 4710 w 5557"/>
                <a:gd name="connsiteY2" fmla="*/ 4 h 1043"/>
                <a:gd name="connsiteX3" fmla="*/ 4741 w 5557"/>
                <a:gd name="connsiteY3" fmla="*/ 13 h 1043"/>
                <a:gd name="connsiteX4" fmla="*/ 4778 w 5557"/>
                <a:gd name="connsiteY4" fmla="*/ 23 h 1043"/>
                <a:gd name="connsiteX5" fmla="*/ 4819 w 5557"/>
                <a:gd name="connsiteY5" fmla="*/ 39 h 1043"/>
                <a:gd name="connsiteX6" fmla="*/ 4863 w 5557"/>
                <a:gd name="connsiteY6" fmla="*/ 60 h 1043"/>
                <a:gd name="connsiteX7" fmla="*/ 4910 w 5557"/>
                <a:gd name="connsiteY7" fmla="*/ 89 h 1043"/>
                <a:gd name="connsiteX8" fmla="*/ 4960 w 5557"/>
                <a:gd name="connsiteY8" fmla="*/ 124 h 1043"/>
                <a:gd name="connsiteX9" fmla="*/ 5009 w 5557"/>
                <a:gd name="connsiteY9" fmla="*/ 170 h 1043"/>
                <a:gd name="connsiteX10" fmla="*/ 5061 w 5557"/>
                <a:gd name="connsiteY10" fmla="*/ 224 h 1043"/>
                <a:gd name="connsiteX11" fmla="*/ 5112 w 5557"/>
                <a:gd name="connsiteY11" fmla="*/ 286 h 1043"/>
                <a:gd name="connsiteX12" fmla="*/ 5313 w 5557"/>
                <a:gd name="connsiteY12" fmla="*/ 633 h 1043"/>
                <a:gd name="connsiteX13" fmla="*/ 5408 w 5557"/>
                <a:gd name="connsiteY13" fmla="*/ 769 h 1043"/>
                <a:gd name="connsiteX14" fmla="*/ 5496 w 5557"/>
                <a:gd name="connsiteY14" fmla="*/ 971 h 1043"/>
                <a:gd name="connsiteX15" fmla="*/ 5042 w 5557"/>
                <a:gd name="connsiteY15" fmla="*/ 336 h 1043"/>
                <a:gd name="connsiteX16" fmla="*/ 4993 w 5557"/>
                <a:gd name="connsiteY16" fmla="*/ 276 h 1043"/>
                <a:gd name="connsiteX17" fmla="*/ 4945 w 5557"/>
                <a:gd name="connsiteY17" fmla="*/ 228 h 1043"/>
                <a:gd name="connsiteX18" fmla="*/ 4900 w 5557"/>
                <a:gd name="connsiteY18" fmla="*/ 189 h 1043"/>
                <a:gd name="connsiteX19" fmla="*/ 4858 w 5557"/>
                <a:gd name="connsiteY19" fmla="*/ 158 h 1043"/>
                <a:gd name="connsiteX20" fmla="*/ 4819 w 5557"/>
                <a:gd name="connsiteY20" fmla="*/ 135 h 1043"/>
                <a:gd name="connsiteX21" fmla="*/ 4770 w 5557"/>
                <a:gd name="connsiteY21" fmla="*/ 112 h 1043"/>
                <a:gd name="connsiteX22" fmla="*/ 4726 w 5557"/>
                <a:gd name="connsiteY22" fmla="*/ 98 h 1043"/>
                <a:gd name="connsiteX23" fmla="*/ 4691 w 5557"/>
                <a:gd name="connsiteY23" fmla="*/ 89 h 1043"/>
                <a:gd name="connsiteX24" fmla="*/ 4662 w 5557"/>
                <a:gd name="connsiteY24" fmla="*/ 87 h 1043"/>
                <a:gd name="connsiteX25" fmla="*/ 4635 w 5557"/>
                <a:gd name="connsiteY25" fmla="*/ 87 h 1043"/>
                <a:gd name="connsiteX26" fmla="*/ 4569 w 5557"/>
                <a:gd name="connsiteY26" fmla="*/ 93 h 1043"/>
                <a:gd name="connsiteX27" fmla="*/ 4507 w 5557"/>
                <a:gd name="connsiteY27" fmla="*/ 106 h 1043"/>
                <a:gd name="connsiteX28" fmla="*/ 4452 w 5557"/>
                <a:gd name="connsiteY28" fmla="*/ 127 h 1043"/>
                <a:gd name="connsiteX29" fmla="*/ 4400 w 5557"/>
                <a:gd name="connsiteY29" fmla="*/ 154 h 1043"/>
                <a:gd name="connsiteX30" fmla="*/ 4353 w 5557"/>
                <a:gd name="connsiteY30" fmla="*/ 187 h 1043"/>
                <a:gd name="connsiteX31" fmla="*/ 4309 w 5557"/>
                <a:gd name="connsiteY31" fmla="*/ 224 h 1043"/>
                <a:gd name="connsiteX32" fmla="*/ 4270 w 5557"/>
                <a:gd name="connsiteY32" fmla="*/ 268 h 1043"/>
                <a:gd name="connsiteX33" fmla="*/ 4231 w 5557"/>
                <a:gd name="connsiteY33" fmla="*/ 313 h 1043"/>
                <a:gd name="connsiteX34" fmla="*/ 4196 w 5557"/>
                <a:gd name="connsiteY34" fmla="*/ 363 h 1043"/>
                <a:gd name="connsiteX35" fmla="*/ 4163 w 5557"/>
                <a:gd name="connsiteY35" fmla="*/ 415 h 1043"/>
                <a:gd name="connsiteX36" fmla="*/ 4101 w 5557"/>
                <a:gd name="connsiteY36" fmla="*/ 523 h 1043"/>
                <a:gd name="connsiteX37" fmla="*/ 4008 w 5557"/>
                <a:gd name="connsiteY37" fmla="*/ 691 h 1043"/>
                <a:gd name="connsiteX38" fmla="*/ 3975 w 5557"/>
                <a:gd name="connsiteY38" fmla="*/ 747 h 1043"/>
                <a:gd name="connsiteX39" fmla="*/ 3940 w 5557"/>
                <a:gd name="connsiteY39" fmla="*/ 798 h 1043"/>
                <a:gd name="connsiteX40" fmla="*/ 3905 w 5557"/>
                <a:gd name="connsiteY40" fmla="*/ 848 h 1043"/>
                <a:gd name="connsiteX41" fmla="*/ 3865 w 5557"/>
                <a:gd name="connsiteY41" fmla="*/ 894 h 1043"/>
                <a:gd name="connsiteX42" fmla="*/ 3824 w 5557"/>
                <a:gd name="connsiteY42" fmla="*/ 935 h 1043"/>
                <a:gd name="connsiteX43" fmla="*/ 3779 w 5557"/>
                <a:gd name="connsiteY43" fmla="*/ 971 h 1043"/>
                <a:gd name="connsiteX44" fmla="*/ 3729 w 5557"/>
                <a:gd name="connsiteY44" fmla="*/ 1000 h 1043"/>
                <a:gd name="connsiteX45" fmla="*/ 3677 w 5557"/>
                <a:gd name="connsiteY45" fmla="*/ 1022 h 1043"/>
                <a:gd name="connsiteX46" fmla="*/ 3620 w 5557"/>
                <a:gd name="connsiteY46" fmla="*/ 1037 h 1043"/>
                <a:gd name="connsiteX47" fmla="*/ 3556 w 5557"/>
                <a:gd name="connsiteY47" fmla="*/ 1043 h 1043"/>
                <a:gd name="connsiteX48" fmla="*/ 3547 w 5557"/>
                <a:gd name="connsiteY48" fmla="*/ 1043 h 1043"/>
                <a:gd name="connsiteX49" fmla="*/ 3485 w 5557"/>
                <a:gd name="connsiteY49" fmla="*/ 1039 h 1043"/>
                <a:gd name="connsiteX50" fmla="*/ 3426 w 5557"/>
                <a:gd name="connsiteY50" fmla="*/ 1025 h 1043"/>
                <a:gd name="connsiteX51" fmla="*/ 3372 w 5557"/>
                <a:gd name="connsiteY51" fmla="*/ 1002 h 1043"/>
                <a:gd name="connsiteX52" fmla="*/ 3320 w 5557"/>
                <a:gd name="connsiteY52" fmla="*/ 973 h 1043"/>
                <a:gd name="connsiteX53" fmla="*/ 3273 w 5557"/>
                <a:gd name="connsiteY53" fmla="*/ 935 h 1043"/>
                <a:gd name="connsiteX54" fmla="*/ 3229 w 5557"/>
                <a:gd name="connsiteY54" fmla="*/ 894 h 1043"/>
                <a:gd name="connsiteX55" fmla="*/ 3186 w 5557"/>
                <a:gd name="connsiteY55" fmla="*/ 846 h 1043"/>
                <a:gd name="connsiteX56" fmla="*/ 3147 w 5557"/>
                <a:gd name="connsiteY56" fmla="*/ 796 h 1043"/>
                <a:gd name="connsiteX57" fmla="*/ 3108 w 5557"/>
                <a:gd name="connsiteY57" fmla="*/ 740 h 1043"/>
                <a:gd name="connsiteX58" fmla="*/ 3070 w 5557"/>
                <a:gd name="connsiteY58" fmla="*/ 684 h 1043"/>
                <a:gd name="connsiteX59" fmla="*/ 2965 w 5557"/>
                <a:gd name="connsiteY59" fmla="*/ 510 h 1043"/>
                <a:gd name="connsiteX60" fmla="*/ 2928 w 5557"/>
                <a:gd name="connsiteY60" fmla="*/ 452 h 1043"/>
                <a:gd name="connsiteX61" fmla="*/ 2891 w 5557"/>
                <a:gd name="connsiteY61" fmla="*/ 396 h 1043"/>
                <a:gd name="connsiteX62" fmla="*/ 2854 w 5557"/>
                <a:gd name="connsiteY62" fmla="*/ 342 h 1043"/>
                <a:gd name="connsiteX63" fmla="*/ 2814 w 5557"/>
                <a:gd name="connsiteY63" fmla="*/ 292 h 1043"/>
                <a:gd name="connsiteX64" fmla="*/ 2773 w 5557"/>
                <a:gd name="connsiteY64" fmla="*/ 247 h 1043"/>
                <a:gd name="connsiteX65" fmla="*/ 2732 w 5557"/>
                <a:gd name="connsiteY65" fmla="*/ 205 h 1043"/>
                <a:gd name="connsiteX66" fmla="*/ 2686 w 5557"/>
                <a:gd name="connsiteY66" fmla="*/ 168 h 1043"/>
                <a:gd name="connsiteX67" fmla="*/ 2639 w 5557"/>
                <a:gd name="connsiteY67" fmla="*/ 139 h 1043"/>
                <a:gd name="connsiteX68" fmla="*/ 2587 w 5557"/>
                <a:gd name="connsiteY68" fmla="*/ 116 h 1043"/>
                <a:gd name="connsiteX69" fmla="*/ 2532 w 5557"/>
                <a:gd name="connsiteY69" fmla="*/ 100 h 1043"/>
                <a:gd name="connsiteX70" fmla="*/ 2474 w 5557"/>
                <a:gd name="connsiteY70" fmla="*/ 91 h 1043"/>
                <a:gd name="connsiteX71" fmla="*/ 2410 w 5557"/>
                <a:gd name="connsiteY71" fmla="*/ 93 h 1043"/>
                <a:gd name="connsiteX72" fmla="*/ 2342 w 5557"/>
                <a:gd name="connsiteY72" fmla="*/ 104 h 1043"/>
                <a:gd name="connsiteX73" fmla="*/ 2280 w 5557"/>
                <a:gd name="connsiteY73" fmla="*/ 122 h 1043"/>
                <a:gd name="connsiteX74" fmla="*/ 2222 w 5557"/>
                <a:gd name="connsiteY74" fmla="*/ 147 h 1043"/>
                <a:gd name="connsiteX75" fmla="*/ 2168 w 5557"/>
                <a:gd name="connsiteY75" fmla="*/ 180 h 1043"/>
                <a:gd name="connsiteX76" fmla="*/ 2117 w 5557"/>
                <a:gd name="connsiteY76" fmla="*/ 218 h 1043"/>
                <a:gd name="connsiteX77" fmla="*/ 2071 w 5557"/>
                <a:gd name="connsiteY77" fmla="*/ 261 h 1043"/>
                <a:gd name="connsiteX78" fmla="*/ 2026 w 5557"/>
                <a:gd name="connsiteY78" fmla="*/ 307 h 1043"/>
                <a:gd name="connsiteX79" fmla="*/ 1984 w 5557"/>
                <a:gd name="connsiteY79" fmla="*/ 359 h 1043"/>
                <a:gd name="connsiteX80" fmla="*/ 1945 w 5557"/>
                <a:gd name="connsiteY80" fmla="*/ 413 h 1043"/>
                <a:gd name="connsiteX81" fmla="*/ 1908 w 5557"/>
                <a:gd name="connsiteY81" fmla="*/ 467 h 1043"/>
                <a:gd name="connsiteX82" fmla="*/ 1871 w 5557"/>
                <a:gd name="connsiteY82" fmla="*/ 523 h 1043"/>
                <a:gd name="connsiteX83" fmla="*/ 1834 w 5557"/>
                <a:gd name="connsiteY83" fmla="*/ 581 h 1043"/>
                <a:gd name="connsiteX84" fmla="*/ 1799 w 5557"/>
                <a:gd name="connsiteY84" fmla="*/ 637 h 1043"/>
                <a:gd name="connsiteX85" fmla="*/ 1724 w 5557"/>
                <a:gd name="connsiteY85" fmla="*/ 749 h 1043"/>
                <a:gd name="connsiteX86" fmla="*/ 1685 w 5557"/>
                <a:gd name="connsiteY86" fmla="*/ 801 h 1043"/>
                <a:gd name="connsiteX87" fmla="*/ 1644 w 5557"/>
                <a:gd name="connsiteY87" fmla="*/ 850 h 1043"/>
                <a:gd name="connsiteX88" fmla="*/ 1600 w 5557"/>
                <a:gd name="connsiteY88" fmla="*/ 896 h 1043"/>
                <a:gd name="connsiteX89" fmla="*/ 1553 w 5557"/>
                <a:gd name="connsiteY89" fmla="*/ 937 h 1043"/>
                <a:gd name="connsiteX90" fmla="*/ 1503 w 5557"/>
                <a:gd name="connsiteY90" fmla="*/ 973 h 1043"/>
                <a:gd name="connsiteX91" fmla="*/ 1450 w 5557"/>
                <a:gd name="connsiteY91" fmla="*/ 1002 h 1043"/>
                <a:gd name="connsiteX92" fmla="*/ 1394 w 5557"/>
                <a:gd name="connsiteY92" fmla="*/ 1025 h 1043"/>
                <a:gd name="connsiteX93" fmla="*/ 1330 w 5557"/>
                <a:gd name="connsiteY93" fmla="*/ 1037 h 1043"/>
                <a:gd name="connsiteX94" fmla="*/ 1264 w 5557"/>
                <a:gd name="connsiteY94" fmla="*/ 1043 h 1043"/>
                <a:gd name="connsiteX95" fmla="*/ 1258 w 5557"/>
                <a:gd name="connsiteY95" fmla="*/ 1043 h 1043"/>
                <a:gd name="connsiteX96" fmla="*/ 1190 w 5557"/>
                <a:gd name="connsiteY96" fmla="*/ 1039 h 1043"/>
                <a:gd name="connsiteX97" fmla="*/ 1128 w 5557"/>
                <a:gd name="connsiteY97" fmla="*/ 1027 h 1043"/>
                <a:gd name="connsiteX98" fmla="*/ 1070 w 5557"/>
                <a:gd name="connsiteY98" fmla="*/ 1008 h 1043"/>
                <a:gd name="connsiteX99" fmla="*/ 1018 w 5557"/>
                <a:gd name="connsiteY99" fmla="*/ 983 h 1043"/>
                <a:gd name="connsiteX100" fmla="*/ 971 w 5557"/>
                <a:gd name="connsiteY100" fmla="*/ 952 h 1043"/>
                <a:gd name="connsiteX101" fmla="*/ 925 w 5557"/>
                <a:gd name="connsiteY101" fmla="*/ 915 h 1043"/>
                <a:gd name="connsiteX102" fmla="*/ 884 w 5557"/>
                <a:gd name="connsiteY102" fmla="*/ 873 h 1043"/>
                <a:gd name="connsiteX103" fmla="*/ 847 w 5557"/>
                <a:gd name="connsiteY103" fmla="*/ 828 h 1043"/>
                <a:gd name="connsiteX104" fmla="*/ 810 w 5557"/>
                <a:gd name="connsiteY104" fmla="*/ 780 h 1043"/>
                <a:gd name="connsiteX105" fmla="*/ 777 w 5557"/>
                <a:gd name="connsiteY105" fmla="*/ 728 h 1043"/>
                <a:gd name="connsiteX106" fmla="*/ 742 w 5557"/>
                <a:gd name="connsiteY106" fmla="*/ 674 h 1043"/>
                <a:gd name="connsiteX107" fmla="*/ 711 w 5557"/>
                <a:gd name="connsiteY107" fmla="*/ 618 h 1043"/>
                <a:gd name="connsiteX108" fmla="*/ 678 w 5557"/>
                <a:gd name="connsiteY108" fmla="*/ 560 h 1043"/>
                <a:gd name="connsiteX109" fmla="*/ 616 w 5557"/>
                <a:gd name="connsiteY109" fmla="*/ 448 h 1043"/>
                <a:gd name="connsiteX110" fmla="*/ 547 w 5557"/>
                <a:gd name="connsiteY110" fmla="*/ 340 h 1043"/>
                <a:gd name="connsiteX111" fmla="*/ 504 w 5557"/>
                <a:gd name="connsiteY111" fmla="*/ 284 h 1043"/>
                <a:gd name="connsiteX112" fmla="*/ 457 w 5557"/>
                <a:gd name="connsiteY112" fmla="*/ 239 h 1043"/>
                <a:gd name="connsiteX113" fmla="*/ 409 w 5557"/>
                <a:gd name="connsiteY113" fmla="*/ 199 h 1043"/>
                <a:gd name="connsiteX114" fmla="*/ 358 w 5557"/>
                <a:gd name="connsiteY114" fmla="*/ 168 h 1043"/>
                <a:gd name="connsiteX115" fmla="*/ 308 w 5557"/>
                <a:gd name="connsiteY115" fmla="*/ 145 h 1043"/>
                <a:gd name="connsiteX116" fmla="*/ 256 w 5557"/>
                <a:gd name="connsiteY116" fmla="*/ 127 h 1043"/>
                <a:gd name="connsiteX117" fmla="*/ 209 w 5557"/>
                <a:gd name="connsiteY117" fmla="*/ 112 h 1043"/>
                <a:gd name="connsiteX118" fmla="*/ 163 w 5557"/>
                <a:gd name="connsiteY118" fmla="*/ 104 h 1043"/>
                <a:gd name="connsiteX119" fmla="*/ 122 w 5557"/>
                <a:gd name="connsiteY119" fmla="*/ 100 h 1043"/>
                <a:gd name="connsiteX120" fmla="*/ 85 w 5557"/>
                <a:gd name="connsiteY120" fmla="*/ 95 h 1043"/>
                <a:gd name="connsiteX121" fmla="*/ 31 w 5557"/>
                <a:gd name="connsiteY121" fmla="*/ 95 h 1043"/>
                <a:gd name="connsiteX122" fmla="*/ 17 w 5557"/>
                <a:gd name="connsiteY122" fmla="*/ 98 h 1043"/>
                <a:gd name="connsiteX123" fmla="*/ 11 w 5557"/>
                <a:gd name="connsiteY123" fmla="*/ 98 h 1043"/>
                <a:gd name="connsiteX124" fmla="*/ 0 w 5557"/>
                <a:gd name="connsiteY124" fmla="*/ 13 h 1043"/>
                <a:gd name="connsiteX125" fmla="*/ 9 w 5557"/>
                <a:gd name="connsiteY125" fmla="*/ 13 h 1043"/>
                <a:gd name="connsiteX126" fmla="*/ 29 w 5557"/>
                <a:gd name="connsiteY126" fmla="*/ 10 h 1043"/>
                <a:gd name="connsiteX127" fmla="*/ 91 w 5557"/>
                <a:gd name="connsiteY127" fmla="*/ 10 h 1043"/>
                <a:gd name="connsiteX128" fmla="*/ 135 w 5557"/>
                <a:gd name="connsiteY128" fmla="*/ 13 h 1043"/>
                <a:gd name="connsiteX129" fmla="*/ 182 w 5557"/>
                <a:gd name="connsiteY129" fmla="*/ 19 h 1043"/>
                <a:gd name="connsiteX130" fmla="*/ 234 w 5557"/>
                <a:gd name="connsiteY130" fmla="*/ 29 h 1043"/>
                <a:gd name="connsiteX131" fmla="*/ 287 w 5557"/>
                <a:gd name="connsiteY131" fmla="*/ 46 h 1043"/>
                <a:gd name="connsiteX132" fmla="*/ 345 w 5557"/>
                <a:gd name="connsiteY132" fmla="*/ 66 h 1043"/>
                <a:gd name="connsiteX133" fmla="*/ 403 w 5557"/>
                <a:gd name="connsiteY133" fmla="*/ 93 h 1043"/>
                <a:gd name="connsiteX134" fmla="*/ 459 w 5557"/>
                <a:gd name="connsiteY134" fmla="*/ 131 h 1043"/>
                <a:gd name="connsiteX135" fmla="*/ 514 w 5557"/>
                <a:gd name="connsiteY135" fmla="*/ 174 h 1043"/>
                <a:gd name="connsiteX136" fmla="*/ 568 w 5557"/>
                <a:gd name="connsiteY136" fmla="*/ 228 h 1043"/>
                <a:gd name="connsiteX137" fmla="*/ 618 w 5557"/>
                <a:gd name="connsiteY137" fmla="*/ 292 h 1043"/>
                <a:gd name="connsiteX138" fmla="*/ 667 w 5557"/>
                <a:gd name="connsiteY138" fmla="*/ 367 h 1043"/>
                <a:gd name="connsiteX139" fmla="*/ 754 w 5557"/>
                <a:gd name="connsiteY139" fmla="*/ 516 h 1043"/>
                <a:gd name="connsiteX140" fmla="*/ 787 w 5557"/>
                <a:gd name="connsiteY140" fmla="*/ 575 h 1043"/>
                <a:gd name="connsiteX141" fmla="*/ 820 w 5557"/>
                <a:gd name="connsiteY141" fmla="*/ 631 h 1043"/>
                <a:gd name="connsiteX142" fmla="*/ 853 w 5557"/>
                <a:gd name="connsiteY142" fmla="*/ 684 h 1043"/>
                <a:gd name="connsiteX143" fmla="*/ 886 w 5557"/>
                <a:gd name="connsiteY143" fmla="*/ 736 h 1043"/>
                <a:gd name="connsiteX144" fmla="*/ 921 w 5557"/>
                <a:gd name="connsiteY144" fmla="*/ 782 h 1043"/>
                <a:gd name="connsiteX145" fmla="*/ 958 w 5557"/>
                <a:gd name="connsiteY145" fmla="*/ 825 h 1043"/>
                <a:gd name="connsiteX146" fmla="*/ 1000 w 5557"/>
                <a:gd name="connsiteY146" fmla="*/ 863 h 1043"/>
                <a:gd name="connsiteX147" fmla="*/ 1043 w 5557"/>
                <a:gd name="connsiteY147" fmla="*/ 894 h 1043"/>
                <a:gd name="connsiteX148" fmla="*/ 1090 w 5557"/>
                <a:gd name="connsiteY148" fmla="*/ 921 h 1043"/>
                <a:gd name="connsiteX149" fmla="*/ 1140 w 5557"/>
                <a:gd name="connsiteY149" fmla="*/ 939 h 1043"/>
                <a:gd name="connsiteX150" fmla="*/ 1196 w 5557"/>
                <a:gd name="connsiteY150" fmla="*/ 952 h 1043"/>
                <a:gd name="connsiteX151" fmla="*/ 1258 w 5557"/>
                <a:gd name="connsiteY151" fmla="*/ 956 h 1043"/>
                <a:gd name="connsiteX152" fmla="*/ 1264 w 5557"/>
                <a:gd name="connsiteY152" fmla="*/ 956 h 1043"/>
                <a:gd name="connsiteX153" fmla="*/ 1324 w 5557"/>
                <a:gd name="connsiteY153" fmla="*/ 950 h 1043"/>
                <a:gd name="connsiteX154" fmla="*/ 1380 w 5557"/>
                <a:gd name="connsiteY154" fmla="*/ 935 h 1043"/>
                <a:gd name="connsiteX155" fmla="*/ 1433 w 5557"/>
                <a:gd name="connsiteY155" fmla="*/ 913 h 1043"/>
                <a:gd name="connsiteX156" fmla="*/ 1481 w 5557"/>
                <a:gd name="connsiteY156" fmla="*/ 884 h 1043"/>
                <a:gd name="connsiteX157" fmla="*/ 1526 w 5557"/>
                <a:gd name="connsiteY157" fmla="*/ 846 h 1043"/>
                <a:gd name="connsiteX158" fmla="*/ 1569 w 5557"/>
                <a:gd name="connsiteY158" fmla="*/ 803 h 1043"/>
                <a:gd name="connsiteX159" fmla="*/ 1609 w 5557"/>
                <a:gd name="connsiteY159" fmla="*/ 755 h 1043"/>
                <a:gd name="connsiteX160" fmla="*/ 1648 w 5557"/>
                <a:gd name="connsiteY160" fmla="*/ 703 h 1043"/>
                <a:gd name="connsiteX161" fmla="*/ 1687 w 5557"/>
                <a:gd name="connsiteY161" fmla="*/ 649 h 1043"/>
                <a:gd name="connsiteX162" fmla="*/ 1799 w 5557"/>
                <a:gd name="connsiteY162" fmla="*/ 475 h 1043"/>
                <a:gd name="connsiteX163" fmla="*/ 1838 w 5557"/>
                <a:gd name="connsiteY163" fmla="*/ 415 h 1043"/>
                <a:gd name="connsiteX164" fmla="*/ 1879 w 5557"/>
                <a:gd name="connsiteY164" fmla="*/ 357 h 1043"/>
                <a:gd name="connsiteX165" fmla="*/ 1923 w 5557"/>
                <a:gd name="connsiteY165" fmla="*/ 299 h 1043"/>
                <a:gd name="connsiteX166" fmla="*/ 1968 w 5557"/>
                <a:gd name="connsiteY166" fmla="*/ 245 h 1043"/>
                <a:gd name="connsiteX167" fmla="*/ 2015 w 5557"/>
                <a:gd name="connsiteY167" fmla="*/ 193 h 1043"/>
                <a:gd name="connsiteX168" fmla="*/ 2069 w 5557"/>
                <a:gd name="connsiteY168" fmla="*/ 145 h 1043"/>
                <a:gd name="connsiteX169" fmla="*/ 2125 w 5557"/>
                <a:gd name="connsiteY169" fmla="*/ 104 h 1043"/>
                <a:gd name="connsiteX170" fmla="*/ 2187 w 5557"/>
                <a:gd name="connsiteY170" fmla="*/ 69 h 1043"/>
                <a:gd name="connsiteX171" fmla="*/ 2253 w 5557"/>
                <a:gd name="connsiteY171" fmla="*/ 39 h 1043"/>
                <a:gd name="connsiteX172" fmla="*/ 2325 w 5557"/>
                <a:gd name="connsiteY172" fmla="*/ 19 h 1043"/>
                <a:gd name="connsiteX173" fmla="*/ 2404 w 5557"/>
                <a:gd name="connsiteY173" fmla="*/ 6 h 1043"/>
                <a:gd name="connsiteX174" fmla="*/ 2474 w 5557"/>
                <a:gd name="connsiteY174" fmla="*/ 4 h 1043"/>
                <a:gd name="connsiteX175" fmla="*/ 2540 w 5557"/>
                <a:gd name="connsiteY175" fmla="*/ 13 h 1043"/>
                <a:gd name="connsiteX176" fmla="*/ 2600 w 5557"/>
                <a:gd name="connsiteY176" fmla="*/ 27 h 1043"/>
                <a:gd name="connsiteX177" fmla="*/ 2658 w 5557"/>
                <a:gd name="connsiteY177" fmla="*/ 50 h 1043"/>
                <a:gd name="connsiteX178" fmla="*/ 2711 w 5557"/>
                <a:gd name="connsiteY178" fmla="*/ 81 h 1043"/>
                <a:gd name="connsiteX179" fmla="*/ 2761 w 5557"/>
                <a:gd name="connsiteY179" fmla="*/ 116 h 1043"/>
                <a:gd name="connsiteX180" fmla="*/ 2806 w 5557"/>
                <a:gd name="connsiteY180" fmla="*/ 158 h 1043"/>
                <a:gd name="connsiteX181" fmla="*/ 2852 w 5557"/>
                <a:gd name="connsiteY181" fmla="*/ 203 h 1043"/>
                <a:gd name="connsiteX182" fmla="*/ 2893 w 5557"/>
                <a:gd name="connsiteY182" fmla="*/ 251 h 1043"/>
                <a:gd name="connsiteX183" fmla="*/ 2932 w 5557"/>
                <a:gd name="connsiteY183" fmla="*/ 303 h 1043"/>
                <a:gd name="connsiteX184" fmla="*/ 2969 w 5557"/>
                <a:gd name="connsiteY184" fmla="*/ 357 h 1043"/>
                <a:gd name="connsiteX185" fmla="*/ 3004 w 5557"/>
                <a:gd name="connsiteY185" fmla="*/ 413 h 1043"/>
                <a:gd name="connsiteX186" fmla="*/ 3039 w 5557"/>
                <a:gd name="connsiteY186" fmla="*/ 467 h 1043"/>
                <a:gd name="connsiteX187" fmla="*/ 3073 w 5557"/>
                <a:gd name="connsiteY187" fmla="*/ 523 h 1043"/>
                <a:gd name="connsiteX188" fmla="*/ 3110 w 5557"/>
                <a:gd name="connsiteY188" fmla="*/ 585 h 1043"/>
                <a:gd name="connsiteX189" fmla="*/ 3147 w 5557"/>
                <a:gd name="connsiteY189" fmla="*/ 643 h 1043"/>
                <a:gd name="connsiteX190" fmla="*/ 3186 w 5557"/>
                <a:gd name="connsiteY190" fmla="*/ 701 h 1043"/>
                <a:gd name="connsiteX191" fmla="*/ 3223 w 5557"/>
                <a:gd name="connsiteY191" fmla="*/ 755 h 1043"/>
                <a:gd name="connsiteX192" fmla="*/ 3265 w 5557"/>
                <a:gd name="connsiteY192" fmla="*/ 805 h 1043"/>
                <a:gd name="connsiteX193" fmla="*/ 3306 w 5557"/>
                <a:gd name="connsiteY193" fmla="*/ 848 h 1043"/>
                <a:gd name="connsiteX194" fmla="*/ 3349 w 5557"/>
                <a:gd name="connsiteY194" fmla="*/ 886 h 1043"/>
                <a:gd name="connsiteX195" fmla="*/ 3395 w 5557"/>
                <a:gd name="connsiteY195" fmla="*/ 917 h 1043"/>
                <a:gd name="connsiteX196" fmla="*/ 3444 w 5557"/>
                <a:gd name="connsiteY196" fmla="*/ 939 h 1043"/>
                <a:gd name="connsiteX197" fmla="*/ 3498 w 5557"/>
                <a:gd name="connsiteY197" fmla="*/ 952 h 1043"/>
                <a:gd name="connsiteX198" fmla="*/ 3554 w 5557"/>
                <a:gd name="connsiteY198" fmla="*/ 956 h 1043"/>
                <a:gd name="connsiteX199" fmla="*/ 3609 w 5557"/>
                <a:gd name="connsiteY199" fmla="*/ 950 h 1043"/>
                <a:gd name="connsiteX200" fmla="*/ 3659 w 5557"/>
                <a:gd name="connsiteY200" fmla="*/ 935 h 1043"/>
                <a:gd name="connsiteX201" fmla="*/ 3706 w 5557"/>
                <a:gd name="connsiteY201" fmla="*/ 915 h 1043"/>
                <a:gd name="connsiteX202" fmla="*/ 3750 w 5557"/>
                <a:gd name="connsiteY202" fmla="*/ 884 h 1043"/>
                <a:gd name="connsiteX203" fmla="*/ 3789 w 5557"/>
                <a:gd name="connsiteY203" fmla="*/ 848 h 1043"/>
                <a:gd name="connsiteX204" fmla="*/ 3826 w 5557"/>
                <a:gd name="connsiteY204" fmla="*/ 807 h 1043"/>
                <a:gd name="connsiteX205" fmla="*/ 3861 w 5557"/>
                <a:gd name="connsiteY205" fmla="*/ 759 h 1043"/>
                <a:gd name="connsiteX206" fmla="*/ 3894 w 5557"/>
                <a:gd name="connsiteY206" fmla="*/ 709 h 1043"/>
                <a:gd name="connsiteX207" fmla="*/ 3927 w 5557"/>
                <a:gd name="connsiteY207" fmla="*/ 655 h 1043"/>
                <a:gd name="connsiteX208" fmla="*/ 3960 w 5557"/>
                <a:gd name="connsiteY208" fmla="*/ 597 h 1043"/>
                <a:gd name="connsiteX209" fmla="*/ 3993 w 5557"/>
                <a:gd name="connsiteY209" fmla="*/ 537 h 1043"/>
                <a:gd name="connsiteX210" fmla="*/ 4022 w 5557"/>
                <a:gd name="connsiteY210" fmla="*/ 483 h 1043"/>
                <a:gd name="connsiteX211" fmla="*/ 4084 w 5557"/>
                <a:gd name="connsiteY211" fmla="*/ 375 h 1043"/>
                <a:gd name="connsiteX212" fmla="*/ 4154 w 5557"/>
                <a:gd name="connsiteY212" fmla="*/ 272 h 1043"/>
                <a:gd name="connsiteX213" fmla="*/ 4192 w 5557"/>
                <a:gd name="connsiteY213" fmla="*/ 224 h 1043"/>
                <a:gd name="connsiteX214" fmla="*/ 4233 w 5557"/>
                <a:gd name="connsiteY214" fmla="*/ 178 h 1043"/>
                <a:gd name="connsiteX215" fmla="*/ 4276 w 5557"/>
                <a:gd name="connsiteY215" fmla="*/ 137 h 1043"/>
                <a:gd name="connsiteX216" fmla="*/ 4324 w 5557"/>
                <a:gd name="connsiteY216" fmla="*/ 100 h 1043"/>
                <a:gd name="connsiteX217" fmla="*/ 4375 w 5557"/>
                <a:gd name="connsiteY217" fmla="*/ 66 h 1043"/>
                <a:gd name="connsiteX218" fmla="*/ 4433 w 5557"/>
                <a:gd name="connsiteY218" fmla="*/ 39 h 1043"/>
                <a:gd name="connsiteX219" fmla="*/ 4493 w 5557"/>
                <a:gd name="connsiteY219" fmla="*/ 19 h 1043"/>
                <a:gd name="connsiteX220" fmla="*/ 4559 w 5557"/>
                <a:gd name="connsiteY220" fmla="*/ 6 h 1043"/>
                <a:gd name="connsiteX221" fmla="*/ 4631 w 5557"/>
                <a:gd name="connsiteY221" fmla="*/ 0 h 1043"/>
                <a:gd name="connsiteX0" fmla="*/ 4631 w 5408"/>
                <a:gd name="connsiteY0" fmla="*/ 0 h 1043"/>
                <a:gd name="connsiteX1" fmla="*/ 4681 w 5408"/>
                <a:gd name="connsiteY1" fmla="*/ 0 h 1043"/>
                <a:gd name="connsiteX2" fmla="*/ 4710 w 5408"/>
                <a:gd name="connsiteY2" fmla="*/ 4 h 1043"/>
                <a:gd name="connsiteX3" fmla="*/ 4741 w 5408"/>
                <a:gd name="connsiteY3" fmla="*/ 13 h 1043"/>
                <a:gd name="connsiteX4" fmla="*/ 4778 w 5408"/>
                <a:gd name="connsiteY4" fmla="*/ 23 h 1043"/>
                <a:gd name="connsiteX5" fmla="*/ 4819 w 5408"/>
                <a:gd name="connsiteY5" fmla="*/ 39 h 1043"/>
                <a:gd name="connsiteX6" fmla="*/ 4863 w 5408"/>
                <a:gd name="connsiteY6" fmla="*/ 60 h 1043"/>
                <a:gd name="connsiteX7" fmla="*/ 4910 w 5408"/>
                <a:gd name="connsiteY7" fmla="*/ 89 h 1043"/>
                <a:gd name="connsiteX8" fmla="*/ 4960 w 5408"/>
                <a:gd name="connsiteY8" fmla="*/ 124 h 1043"/>
                <a:gd name="connsiteX9" fmla="*/ 5009 w 5408"/>
                <a:gd name="connsiteY9" fmla="*/ 170 h 1043"/>
                <a:gd name="connsiteX10" fmla="*/ 5061 w 5408"/>
                <a:gd name="connsiteY10" fmla="*/ 224 h 1043"/>
                <a:gd name="connsiteX11" fmla="*/ 5112 w 5408"/>
                <a:gd name="connsiteY11" fmla="*/ 286 h 1043"/>
                <a:gd name="connsiteX12" fmla="*/ 5313 w 5408"/>
                <a:gd name="connsiteY12" fmla="*/ 633 h 1043"/>
                <a:gd name="connsiteX13" fmla="*/ 5408 w 5408"/>
                <a:gd name="connsiteY13" fmla="*/ 769 h 1043"/>
                <a:gd name="connsiteX14" fmla="*/ 5042 w 5408"/>
                <a:gd name="connsiteY14" fmla="*/ 336 h 1043"/>
                <a:gd name="connsiteX15" fmla="*/ 4993 w 5408"/>
                <a:gd name="connsiteY15" fmla="*/ 276 h 1043"/>
                <a:gd name="connsiteX16" fmla="*/ 4945 w 5408"/>
                <a:gd name="connsiteY16" fmla="*/ 228 h 1043"/>
                <a:gd name="connsiteX17" fmla="*/ 4900 w 5408"/>
                <a:gd name="connsiteY17" fmla="*/ 189 h 1043"/>
                <a:gd name="connsiteX18" fmla="*/ 4858 w 5408"/>
                <a:gd name="connsiteY18" fmla="*/ 158 h 1043"/>
                <a:gd name="connsiteX19" fmla="*/ 4819 w 5408"/>
                <a:gd name="connsiteY19" fmla="*/ 135 h 1043"/>
                <a:gd name="connsiteX20" fmla="*/ 4770 w 5408"/>
                <a:gd name="connsiteY20" fmla="*/ 112 h 1043"/>
                <a:gd name="connsiteX21" fmla="*/ 4726 w 5408"/>
                <a:gd name="connsiteY21" fmla="*/ 98 h 1043"/>
                <a:gd name="connsiteX22" fmla="*/ 4691 w 5408"/>
                <a:gd name="connsiteY22" fmla="*/ 89 h 1043"/>
                <a:gd name="connsiteX23" fmla="*/ 4662 w 5408"/>
                <a:gd name="connsiteY23" fmla="*/ 87 h 1043"/>
                <a:gd name="connsiteX24" fmla="*/ 4635 w 5408"/>
                <a:gd name="connsiteY24" fmla="*/ 87 h 1043"/>
                <a:gd name="connsiteX25" fmla="*/ 4569 w 5408"/>
                <a:gd name="connsiteY25" fmla="*/ 93 h 1043"/>
                <a:gd name="connsiteX26" fmla="*/ 4507 w 5408"/>
                <a:gd name="connsiteY26" fmla="*/ 106 h 1043"/>
                <a:gd name="connsiteX27" fmla="*/ 4452 w 5408"/>
                <a:gd name="connsiteY27" fmla="*/ 127 h 1043"/>
                <a:gd name="connsiteX28" fmla="*/ 4400 w 5408"/>
                <a:gd name="connsiteY28" fmla="*/ 154 h 1043"/>
                <a:gd name="connsiteX29" fmla="*/ 4353 w 5408"/>
                <a:gd name="connsiteY29" fmla="*/ 187 h 1043"/>
                <a:gd name="connsiteX30" fmla="*/ 4309 w 5408"/>
                <a:gd name="connsiteY30" fmla="*/ 224 h 1043"/>
                <a:gd name="connsiteX31" fmla="*/ 4270 w 5408"/>
                <a:gd name="connsiteY31" fmla="*/ 268 h 1043"/>
                <a:gd name="connsiteX32" fmla="*/ 4231 w 5408"/>
                <a:gd name="connsiteY32" fmla="*/ 313 h 1043"/>
                <a:gd name="connsiteX33" fmla="*/ 4196 w 5408"/>
                <a:gd name="connsiteY33" fmla="*/ 363 h 1043"/>
                <a:gd name="connsiteX34" fmla="*/ 4163 w 5408"/>
                <a:gd name="connsiteY34" fmla="*/ 415 h 1043"/>
                <a:gd name="connsiteX35" fmla="*/ 4101 w 5408"/>
                <a:gd name="connsiteY35" fmla="*/ 523 h 1043"/>
                <a:gd name="connsiteX36" fmla="*/ 4008 w 5408"/>
                <a:gd name="connsiteY36" fmla="*/ 691 h 1043"/>
                <a:gd name="connsiteX37" fmla="*/ 3975 w 5408"/>
                <a:gd name="connsiteY37" fmla="*/ 747 h 1043"/>
                <a:gd name="connsiteX38" fmla="*/ 3940 w 5408"/>
                <a:gd name="connsiteY38" fmla="*/ 798 h 1043"/>
                <a:gd name="connsiteX39" fmla="*/ 3905 w 5408"/>
                <a:gd name="connsiteY39" fmla="*/ 848 h 1043"/>
                <a:gd name="connsiteX40" fmla="*/ 3865 w 5408"/>
                <a:gd name="connsiteY40" fmla="*/ 894 h 1043"/>
                <a:gd name="connsiteX41" fmla="*/ 3824 w 5408"/>
                <a:gd name="connsiteY41" fmla="*/ 935 h 1043"/>
                <a:gd name="connsiteX42" fmla="*/ 3779 w 5408"/>
                <a:gd name="connsiteY42" fmla="*/ 971 h 1043"/>
                <a:gd name="connsiteX43" fmla="*/ 3729 w 5408"/>
                <a:gd name="connsiteY43" fmla="*/ 1000 h 1043"/>
                <a:gd name="connsiteX44" fmla="*/ 3677 w 5408"/>
                <a:gd name="connsiteY44" fmla="*/ 1022 h 1043"/>
                <a:gd name="connsiteX45" fmla="*/ 3620 w 5408"/>
                <a:gd name="connsiteY45" fmla="*/ 1037 h 1043"/>
                <a:gd name="connsiteX46" fmla="*/ 3556 w 5408"/>
                <a:gd name="connsiteY46" fmla="*/ 1043 h 1043"/>
                <a:gd name="connsiteX47" fmla="*/ 3547 w 5408"/>
                <a:gd name="connsiteY47" fmla="*/ 1043 h 1043"/>
                <a:gd name="connsiteX48" fmla="*/ 3485 w 5408"/>
                <a:gd name="connsiteY48" fmla="*/ 1039 h 1043"/>
                <a:gd name="connsiteX49" fmla="*/ 3426 w 5408"/>
                <a:gd name="connsiteY49" fmla="*/ 1025 h 1043"/>
                <a:gd name="connsiteX50" fmla="*/ 3372 w 5408"/>
                <a:gd name="connsiteY50" fmla="*/ 1002 h 1043"/>
                <a:gd name="connsiteX51" fmla="*/ 3320 w 5408"/>
                <a:gd name="connsiteY51" fmla="*/ 973 h 1043"/>
                <a:gd name="connsiteX52" fmla="*/ 3273 w 5408"/>
                <a:gd name="connsiteY52" fmla="*/ 935 h 1043"/>
                <a:gd name="connsiteX53" fmla="*/ 3229 w 5408"/>
                <a:gd name="connsiteY53" fmla="*/ 894 h 1043"/>
                <a:gd name="connsiteX54" fmla="*/ 3186 w 5408"/>
                <a:gd name="connsiteY54" fmla="*/ 846 h 1043"/>
                <a:gd name="connsiteX55" fmla="*/ 3147 w 5408"/>
                <a:gd name="connsiteY55" fmla="*/ 796 h 1043"/>
                <a:gd name="connsiteX56" fmla="*/ 3108 w 5408"/>
                <a:gd name="connsiteY56" fmla="*/ 740 h 1043"/>
                <a:gd name="connsiteX57" fmla="*/ 3070 w 5408"/>
                <a:gd name="connsiteY57" fmla="*/ 684 h 1043"/>
                <a:gd name="connsiteX58" fmla="*/ 2965 w 5408"/>
                <a:gd name="connsiteY58" fmla="*/ 510 h 1043"/>
                <a:gd name="connsiteX59" fmla="*/ 2928 w 5408"/>
                <a:gd name="connsiteY59" fmla="*/ 452 h 1043"/>
                <a:gd name="connsiteX60" fmla="*/ 2891 w 5408"/>
                <a:gd name="connsiteY60" fmla="*/ 396 h 1043"/>
                <a:gd name="connsiteX61" fmla="*/ 2854 w 5408"/>
                <a:gd name="connsiteY61" fmla="*/ 342 h 1043"/>
                <a:gd name="connsiteX62" fmla="*/ 2814 w 5408"/>
                <a:gd name="connsiteY62" fmla="*/ 292 h 1043"/>
                <a:gd name="connsiteX63" fmla="*/ 2773 w 5408"/>
                <a:gd name="connsiteY63" fmla="*/ 247 h 1043"/>
                <a:gd name="connsiteX64" fmla="*/ 2732 w 5408"/>
                <a:gd name="connsiteY64" fmla="*/ 205 h 1043"/>
                <a:gd name="connsiteX65" fmla="*/ 2686 w 5408"/>
                <a:gd name="connsiteY65" fmla="*/ 168 h 1043"/>
                <a:gd name="connsiteX66" fmla="*/ 2639 w 5408"/>
                <a:gd name="connsiteY66" fmla="*/ 139 h 1043"/>
                <a:gd name="connsiteX67" fmla="*/ 2587 w 5408"/>
                <a:gd name="connsiteY67" fmla="*/ 116 h 1043"/>
                <a:gd name="connsiteX68" fmla="*/ 2532 w 5408"/>
                <a:gd name="connsiteY68" fmla="*/ 100 h 1043"/>
                <a:gd name="connsiteX69" fmla="*/ 2474 w 5408"/>
                <a:gd name="connsiteY69" fmla="*/ 91 h 1043"/>
                <a:gd name="connsiteX70" fmla="*/ 2410 w 5408"/>
                <a:gd name="connsiteY70" fmla="*/ 93 h 1043"/>
                <a:gd name="connsiteX71" fmla="*/ 2342 w 5408"/>
                <a:gd name="connsiteY71" fmla="*/ 104 h 1043"/>
                <a:gd name="connsiteX72" fmla="*/ 2280 w 5408"/>
                <a:gd name="connsiteY72" fmla="*/ 122 h 1043"/>
                <a:gd name="connsiteX73" fmla="*/ 2222 w 5408"/>
                <a:gd name="connsiteY73" fmla="*/ 147 h 1043"/>
                <a:gd name="connsiteX74" fmla="*/ 2168 w 5408"/>
                <a:gd name="connsiteY74" fmla="*/ 180 h 1043"/>
                <a:gd name="connsiteX75" fmla="*/ 2117 w 5408"/>
                <a:gd name="connsiteY75" fmla="*/ 218 h 1043"/>
                <a:gd name="connsiteX76" fmla="*/ 2071 w 5408"/>
                <a:gd name="connsiteY76" fmla="*/ 261 h 1043"/>
                <a:gd name="connsiteX77" fmla="*/ 2026 w 5408"/>
                <a:gd name="connsiteY77" fmla="*/ 307 h 1043"/>
                <a:gd name="connsiteX78" fmla="*/ 1984 w 5408"/>
                <a:gd name="connsiteY78" fmla="*/ 359 h 1043"/>
                <a:gd name="connsiteX79" fmla="*/ 1945 w 5408"/>
                <a:gd name="connsiteY79" fmla="*/ 413 h 1043"/>
                <a:gd name="connsiteX80" fmla="*/ 1908 w 5408"/>
                <a:gd name="connsiteY80" fmla="*/ 467 h 1043"/>
                <a:gd name="connsiteX81" fmla="*/ 1871 w 5408"/>
                <a:gd name="connsiteY81" fmla="*/ 523 h 1043"/>
                <a:gd name="connsiteX82" fmla="*/ 1834 w 5408"/>
                <a:gd name="connsiteY82" fmla="*/ 581 h 1043"/>
                <a:gd name="connsiteX83" fmla="*/ 1799 w 5408"/>
                <a:gd name="connsiteY83" fmla="*/ 637 h 1043"/>
                <a:gd name="connsiteX84" fmla="*/ 1724 w 5408"/>
                <a:gd name="connsiteY84" fmla="*/ 749 h 1043"/>
                <a:gd name="connsiteX85" fmla="*/ 1685 w 5408"/>
                <a:gd name="connsiteY85" fmla="*/ 801 h 1043"/>
                <a:gd name="connsiteX86" fmla="*/ 1644 w 5408"/>
                <a:gd name="connsiteY86" fmla="*/ 850 h 1043"/>
                <a:gd name="connsiteX87" fmla="*/ 1600 w 5408"/>
                <a:gd name="connsiteY87" fmla="*/ 896 h 1043"/>
                <a:gd name="connsiteX88" fmla="*/ 1553 w 5408"/>
                <a:gd name="connsiteY88" fmla="*/ 937 h 1043"/>
                <a:gd name="connsiteX89" fmla="*/ 1503 w 5408"/>
                <a:gd name="connsiteY89" fmla="*/ 973 h 1043"/>
                <a:gd name="connsiteX90" fmla="*/ 1450 w 5408"/>
                <a:gd name="connsiteY90" fmla="*/ 1002 h 1043"/>
                <a:gd name="connsiteX91" fmla="*/ 1394 w 5408"/>
                <a:gd name="connsiteY91" fmla="*/ 1025 h 1043"/>
                <a:gd name="connsiteX92" fmla="*/ 1330 w 5408"/>
                <a:gd name="connsiteY92" fmla="*/ 1037 h 1043"/>
                <a:gd name="connsiteX93" fmla="*/ 1264 w 5408"/>
                <a:gd name="connsiteY93" fmla="*/ 1043 h 1043"/>
                <a:gd name="connsiteX94" fmla="*/ 1258 w 5408"/>
                <a:gd name="connsiteY94" fmla="*/ 1043 h 1043"/>
                <a:gd name="connsiteX95" fmla="*/ 1190 w 5408"/>
                <a:gd name="connsiteY95" fmla="*/ 1039 h 1043"/>
                <a:gd name="connsiteX96" fmla="*/ 1128 w 5408"/>
                <a:gd name="connsiteY96" fmla="*/ 1027 h 1043"/>
                <a:gd name="connsiteX97" fmla="*/ 1070 w 5408"/>
                <a:gd name="connsiteY97" fmla="*/ 1008 h 1043"/>
                <a:gd name="connsiteX98" fmla="*/ 1018 w 5408"/>
                <a:gd name="connsiteY98" fmla="*/ 983 h 1043"/>
                <a:gd name="connsiteX99" fmla="*/ 971 w 5408"/>
                <a:gd name="connsiteY99" fmla="*/ 952 h 1043"/>
                <a:gd name="connsiteX100" fmla="*/ 925 w 5408"/>
                <a:gd name="connsiteY100" fmla="*/ 915 h 1043"/>
                <a:gd name="connsiteX101" fmla="*/ 884 w 5408"/>
                <a:gd name="connsiteY101" fmla="*/ 873 h 1043"/>
                <a:gd name="connsiteX102" fmla="*/ 847 w 5408"/>
                <a:gd name="connsiteY102" fmla="*/ 828 h 1043"/>
                <a:gd name="connsiteX103" fmla="*/ 810 w 5408"/>
                <a:gd name="connsiteY103" fmla="*/ 780 h 1043"/>
                <a:gd name="connsiteX104" fmla="*/ 777 w 5408"/>
                <a:gd name="connsiteY104" fmla="*/ 728 h 1043"/>
                <a:gd name="connsiteX105" fmla="*/ 742 w 5408"/>
                <a:gd name="connsiteY105" fmla="*/ 674 h 1043"/>
                <a:gd name="connsiteX106" fmla="*/ 711 w 5408"/>
                <a:gd name="connsiteY106" fmla="*/ 618 h 1043"/>
                <a:gd name="connsiteX107" fmla="*/ 678 w 5408"/>
                <a:gd name="connsiteY107" fmla="*/ 560 h 1043"/>
                <a:gd name="connsiteX108" fmla="*/ 616 w 5408"/>
                <a:gd name="connsiteY108" fmla="*/ 448 h 1043"/>
                <a:gd name="connsiteX109" fmla="*/ 547 w 5408"/>
                <a:gd name="connsiteY109" fmla="*/ 340 h 1043"/>
                <a:gd name="connsiteX110" fmla="*/ 504 w 5408"/>
                <a:gd name="connsiteY110" fmla="*/ 284 h 1043"/>
                <a:gd name="connsiteX111" fmla="*/ 457 w 5408"/>
                <a:gd name="connsiteY111" fmla="*/ 239 h 1043"/>
                <a:gd name="connsiteX112" fmla="*/ 409 w 5408"/>
                <a:gd name="connsiteY112" fmla="*/ 199 h 1043"/>
                <a:gd name="connsiteX113" fmla="*/ 358 w 5408"/>
                <a:gd name="connsiteY113" fmla="*/ 168 h 1043"/>
                <a:gd name="connsiteX114" fmla="*/ 308 w 5408"/>
                <a:gd name="connsiteY114" fmla="*/ 145 h 1043"/>
                <a:gd name="connsiteX115" fmla="*/ 256 w 5408"/>
                <a:gd name="connsiteY115" fmla="*/ 127 h 1043"/>
                <a:gd name="connsiteX116" fmla="*/ 209 w 5408"/>
                <a:gd name="connsiteY116" fmla="*/ 112 h 1043"/>
                <a:gd name="connsiteX117" fmla="*/ 163 w 5408"/>
                <a:gd name="connsiteY117" fmla="*/ 104 h 1043"/>
                <a:gd name="connsiteX118" fmla="*/ 122 w 5408"/>
                <a:gd name="connsiteY118" fmla="*/ 100 h 1043"/>
                <a:gd name="connsiteX119" fmla="*/ 85 w 5408"/>
                <a:gd name="connsiteY119" fmla="*/ 95 h 1043"/>
                <a:gd name="connsiteX120" fmla="*/ 31 w 5408"/>
                <a:gd name="connsiteY120" fmla="*/ 95 h 1043"/>
                <a:gd name="connsiteX121" fmla="*/ 17 w 5408"/>
                <a:gd name="connsiteY121" fmla="*/ 98 h 1043"/>
                <a:gd name="connsiteX122" fmla="*/ 11 w 5408"/>
                <a:gd name="connsiteY122" fmla="*/ 98 h 1043"/>
                <a:gd name="connsiteX123" fmla="*/ 0 w 5408"/>
                <a:gd name="connsiteY123" fmla="*/ 13 h 1043"/>
                <a:gd name="connsiteX124" fmla="*/ 9 w 5408"/>
                <a:gd name="connsiteY124" fmla="*/ 13 h 1043"/>
                <a:gd name="connsiteX125" fmla="*/ 29 w 5408"/>
                <a:gd name="connsiteY125" fmla="*/ 10 h 1043"/>
                <a:gd name="connsiteX126" fmla="*/ 91 w 5408"/>
                <a:gd name="connsiteY126" fmla="*/ 10 h 1043"/>
                <a:gd name="connsiteX127" fmla="*/ 135 w 5408"/>
                <a:gd name="connsiteY127" fmla="*/ 13 h 1043"/>
                <a:gd name="connsiteX128" fmla="*/ 182 w 5408"/>
                <a:gd name="connsiteY128" fmla="*/ 19 h 1043"/>
                <a:gd name="connsiteX129" fmla="*/ 234 w 5408"/>
                <a:gd name="connsiteY129" fmla="*/ 29 h 1043"/>
                <a:gd name="connsiteX130" fmla="*/ 287 w 5408"/>
                <a:gd name="connsiteY130" fmla="*/ 46 h 1043"/>
                <a:gd name="connsiteX131" fmla="*/ 345 w 5408"/>
                <a:gd name="connsiteY131" fmla="*/ 66 h 1043"/>
                <a:gd name="connsiteX132" fmla="*/ 403 w 5408"/>
                <a:gd name="connsiteY132" fmla="*/ 93 h 1043"/>
                <a:gd name="connsiteX133" fmla="*/ 459 w 5408"/>
                <a:gd name="connsiteY133" fmla="*/ 131 h 1043"/>
                <a:gd name="connsiteX134" fmla="*/ 514 w 5408"/>
                <a:gd name="connsiteY134" fmla="*/ 174 h 1043"/>
                <a:gd name="connsiteX135" fmla="*/ 568 w 5408"/>
                <a:gd name="connsiteY135" fmla="*/ 228 h 1043"/>
                <a:gd name="connsiteX136" fmla="*/ 618 w 5408"/>
                <a:gd name="connsiteY136" fmla="*/ 292 h 1043"/>
                <a:gd name="connsiteX137" fmla="*/ 667 w 5408"/>
                <a:gd name="connsiteY137" fmla="*/ 367 h 1043"/>
                <a:gd name="connsiteX138" fmla="*/ 754 w 5408"/>
                <a:gd name="connsiteY138" fmla="*/ 516 h 1043"/>
                <a:gd name="connsiteX139" fmla="*/ 787 w 5408"/>
                <a:gd name="connsiteY139" fmla="*/ 575 h 1043"/>
                <a:gd name="connsiteX140" fmla="*/ 820 w 5408"/>
                <a:gd name="connsiteY140" fmla="*/ 631 h 1043"/>
                <a:gd name="connsiteX141" fmla="*/ 853 w 5408"/>
                <a:gd name="connsiteY141" fmla="*/ 684 h 1043"/>
                <a:gd name="connsiteX142" fmla="*/ 886 w 5408"/>
                <a:gd name="connsiteY142" fmla="*/ 736 h 1043"/>
                <a:gd name="connsiteX143" fmla="*/ 921 w 5408"/>
                <a:gd name="connsiteY143" fmla="*/ 782 h 1043"/>
                <a:gd name="connsiteX144" fmla="*/ 958 w 5408"/>
                <a:gd name="connsiteY144" fmla="*/ 825 h 1043"/>
                <a:gd name="connsiteX145" fmla="*/ 1000 w 5408"/>
                <a:gd name="connsiteY145" fmla="*/ 863 h 1043"/>
                <a:gd name="connsiteX146" fmla="*/ 1043 w 5408"/>
                <a:gd name="connsiteY146" fmla="*/ 894 h 1043"/>
                <a:gd name="connsiteX147" fmla="*/ 1090 w 5408"/>
                <a:gd name="connsiteY147" fmla="*/ 921 h 1043"/>
                <a:gd name="connsiteX148" fmla="*/ 1140 w 5408"/>
                <a:gd name="connsiteY148" fmla="*/ 939 h 1043"/>
                <a:gd name="connsiteX149" fmla="*/ 1196 w 5408"/>
                <a:gd name="connsiteY149" fmla="*/ 952 h 1043"/>
                <a:gd name="connsiteX150" fmla="*/ 1258 w 5408"/>
                <a:gd name="connsiteY150" fmla="*/ 956 h 1043"/>
                <a:gd name="connsiteX151" fmla="*/ 1264 w 5408"/>
                <a:gd name="connsiteY151" fmla="*/ 956 h 1043"/>
                <a:gd name="connsiteX152" fmla="*/ 1324 w 5408"/>
                <a:gd name="connsiteY152" fmla="*/ 950 h 1043"/>
                <a:gd name="connsiteX153" fmla="*/ 1380 w 5408"/>
                <a:gd name="connsiteY153" fmla="*/ 935 h 1043"/>
                <a:gd name="connsiteX154" fmla="*/ 1433 w 5408"/>
                <a:gd name="connsiteY154" fmla="*/ 913 h 1043"/>
                <a:gd name="connsiteX155" fmla="*/ 1481 w 5408"/>
                <a:gd name="connsiteY155" fmla="*/ 884 h 1043"/>
                <a:gd name="connsiteX156" fmla="*/ 1526 w 5408"/>
                <a:gd name="connsiteY156" fmla="*/ 846 h 1043"/>
                <a:gd name="connsiteX157" fmla="*/ 1569 w 5408"/>
                <a:gd name="connsiteY157" fmla="*/ 803 h 1043"/>
                <a:gd name="connsiteX158" fmla="*/ 1609 w 5408"/>
                <a:gd name="connsiteY158" fmla="*/ 755 h 1043"/>
                <a:gd name="connsiteX159" fmla="*/ 1648 w 5408"/>
                <a:gd name="connsiteY159" fmla="*/ 703 h 1043"/>
                <a:gd name="connsiteX160" fmla="*/ 1687 w 5408"/>
                <a:gd name="connsiteY160" fmla="*/ 649 h 1043"/>
                <a:gd name="connsiteX161" fmla="*/ 1799 w 5408"/>
                <a:gd name="connsiteY161" fmla="*/ 475 h 1043"/>
                <a:gd name="connsiteX162" fmla="*/ 1838 w 5408"/>
                <a:gd name="connsiteY162" fmla="*/ 415 h 1043"/>
                <a:gd name="connsiteX163" fmla="*/ 1879 w 5408"/>
                <a:gd name="connsiteY163" fmla="*/ 357 h 1043"/>
                <a:gd name="connsiteX164" fmla="*/ 1923 w 5408"/>
                <a:gd name="connsiteY164" fmla="*/ 299 h 1043"/>
                <a:gd name="connsiteX165" fmla="*/ 1968 w 5408"/>
                <a:gd name="connsiteY165" fmla="*/ 245 h 1043"/>
                <a:gd name="connsiteX166" fmla="*/ 2015 w 5408"/>
                <a:gd name="connsiteY166" fmla="*/ 193 h 1043"/>
                <a:gd name="connsiteX167" fmla="*/ 2069 w 5408"/>
                <a:gd name="connsiteY167" fmla="*/ 145 h 1043"/>
                <a:gd name="connsiteX168" fmla="*/ 2125 w 5408"/>
                <a:gd name="connsiteY168" fmla="*/ 104 h 1043"/>
                <a:gd name="connsiteX169" fmla="*/ 2187 w 5408"/>
                <a:gd name="connsiteY169" fmla="*/ 69 h 1043"/>
                <a:gd name="connsiteX170" fmla="*/ 2253 w 5408"/>
                <a:gd name="connsiteY170" fmla="*/ 39 h 1043"/>
                <a:gd name="connsiteX171" fmla="*/ 2325 w 5408"/>
                <a:gd name="connsiteY171" fmla="*/ 19 h 1043"/>
                <a:gd name="connsiteX172" fmla="*/ 2404 w 5408"/>
                <a:gd name="connsiteY172" fmla="*/ 6 h 1043"/>
                <a:gd name="connsiteX173" fmla="*/ 2474 w 5408"/>
                <a:gd name="connsiteY173" fmla="*/ 4 h 1043"/>
                <a:gd name="connsiteX174" fmla="*/ 2540 w 5408"/>
                <a:gd name="connsiteY174" fmla="*/ 13 h 1043"/>
                <a:gd name="connsiteX175" fmla="*/ 2600 w 5408"/>
                <a:gd name="connsiteY175" fmla="*/ 27 h 1043"/>
                <a:gd name="connsiteX176" fmla="*/ 2658 w 5408"/>
                <a:gd name="connsiteY176" fmla="*/ 50 h 1043"/>
                <a:gd name="connsiteX177" fmla="*/ 2711 w 5408"/>
                <a:gd name="connsiteY177" fmla="*/ 81 h 1043"/>
                <a:gd name="connsiteX178" fmla="*/ 2761 w 5408"/>
                <a:gd name="connsiteY178" fmla="*/ 116 h 1043"/>
                <a:gd name="connsiteX179" fmla="*/ 2806 w 5408"/>
                <a:gd name="connsiteY179" fmla="*/ 158 h 1043"/>
                <a:gd name="connsiteX180" fmla="*/ 2852 w 5408"/>
                <a:gd name="connsiteY180" fmla="*/ 203 h 1043"/>
                <a:gd name="connsiteX181" fmla="*/ 2893 w 5408"/>
                <a:gd name="connsiteY181" fmla="*/ 251 h 1043"/>
                <a:gd name="connsiteX182" fmla="*/ 2932 w 5408"/>
                <a:gd name="connsiteY182" fmla="*/ 303 h 1043"/>
                <a:gd name="connsiteX183" fmla="*/ 2969 w 5408"/>
                <a:gd name="connsiteY183" fmla="*/ 357 h 1043"/>
                <a:gd name="connsiteX184" fmla="*/ 3004 w 5408"/>
                <a:gd name="connsiteY184" fmla="*/ 413 h 1043"/>
                <a:gd name="connsiteX185" fmla="*/ 3039 w 5408"/>
                <a:gd name="connsiteY185" fmla="*/ 467 h 1043"/>
                <a:gd name="connsiteX186" fmla="*/ 3073 w 5408"/>
                <a:gd name="connsiteY186" fmla="*/ 523 h 1043"/>
                <a:gd name="connsiteX187" fmla="*/ 3110 w 5408"/>
                <a:gd name="connsiteY187" fmla="*/ 585 h 1043"/>
                <a:gd name="connsiteX188" fmla="*/ 3147 w 5408"/>
                <a:gd name="connsiteY188" fmla="*/ 643 h 1043"/>
                <a:gd name="connsiteX189" fmla="*/ 3186 w 5408"/>
                <a:gd name="connsiteY189" fmla="*/ 701 h 1043"/>
                <a:gd name="connsiteX190" fmla="*/ 3223 w 5408"/>
                <a:gd name="connsiteY190" fmla="*/ 755 h 1043"/>
                <a:gd name="connsiteX191" fmla="*/ 3265 w 5408"/>
                <a:gd name="connsiteY191" fmla="*/ 805 h 1043"/>
                <a:gd name="connsiteX192" fmla="*/ 3306 w 5408"/>
                <a:gd name="connsiteY192" fmla="*/ 848 h 1043"/>
                <a:gd name="connsiteX193" fmla="*/ 3349 w 5408"/>
                <a:gd name="connsiteY193" fmla="*/ 886 h 1043"/>
                <a:gd name="connsiteX194" fmla="*/ 3395 w 5408"/>
                <a:gd name="connsiteY194" fmla="*/ 917 h 1043"/>
                <a:gd name="connsiteX195" fmla="*/ 3444 w 5408"/>
                <a:gd name="connsiteY195" fmla="*/ 939 h 1043"/>
                <a:gd name="connsiteX196" fmla="*/ 3498 w 5408"/>
                <a:gd name="connsiteY196" fmla="*/ 952 h 1043"/>
                <a:gd name="connsiteX197" fmla="*/ 3554 w 5408"/>
                <a:gd name="connsiteY197" fmla="*/ 956 h 1043"/>
                <a:gd name="connsiteX198" fmla="*/ 3609 w 5408"/>
                <a:gd name="connsiteY198" fmla="*/ 950 h 1043"/>
                <a:gd name="connsiteX199" fmla="*/ 3659 w 5408"/>
                <a:gd name="connsiteY199" fmla="*/ 935 h 1043"/>
                <a:gd name="connsiteX200" fmla="*/ 3706 w 5408"/>
                <a:gd name="connsiteY200" fmla="*/ 915 h 1043"/>
                <a:gd name="connsiteX201" fmla="*/ 3750 w 5408"/>
                <a:gd name="connsiteY201" fmla="*/ 884 h 1043"/>
                <a:gd name="connsiteX202" fmla="*/ 3789 w 5408"/>
                <a:gd name="connsiteY202" fmla="*/ 848 h 1043"/>
                <a:gd name="connsiteX203" fmla="*/ 3826 w 5408"/>
                <a:gd name="connsiteY203" fmla="*/ 807 h 1043"/>
                <a:gd name="connsiteX204" fmla="*/ 3861 w 5408"/>
                <a:gd name="connsiteY204" fmla="*/ 759 h 1043"/>
                <a:gd name="connsiteX205" fmla="*/ 3894 w 5408"/>
                <a:gd name="connsiteY205" fmla="*/ 709 h 1043"/>
                <a:gd name="connsiteX206" fmla="*/ 3927 w 5408"/>
                <a:gd name="connsiteY206" fmla="*/ 655 h 1043"/>
                <a:gd name="connsiteX207" fmla="*/ 3960 w 5408"/>
                <a:gd name="connsiteY207" fmla="*/ 597 h 1043"/>
                <a:gd name="connsiteX208" fmla="*/ 3993 w 5408"/>
                <a:gd name="connsiteY208" fmla="*/ 537 h 1043"/>
                <a:gd name="connsiteX209" fmla="*/ 4022 w 5408"/>
                <a:gd name="connsiteY209" fmla="*/ 483 h 1043"/>
                <a:gd name="connsiteX210" fmla="*/ 4084 w 5408"/>
                <a:gd name="connsiteY210" fmla="*/ 375 h 1043"/>
                <a:gd name="connsiteX211" fmla="*/ 4154 w 5408"/>
                <a:gd name="connsiteY211" fmla="*/ 272 h 1043"/>
                <a:gd name="connsiteX212" fmla="*/ 4192 w 5408"/>
                <a:gd name="connsiteY212" fmla="*/ 224 h 1043"/>
                <a:gd name="connsiteX213" fmla="*/ 4233 w 5408"/>
                <a:gd name="connsiteY213" fmla="*/ 178 h 1043"/>
                <a:gd name="connsiteX214" fmla="*/ 4276 w 5408"/>
                <a:gd name="connsiteY214" fmla="*/ 137 h 1043"/>
                <a:gd name="connsiteX215" fmla="*/ 4324 w 5408"/>
                <a:gd name="connsiteY215" fmla="*/ 100 h 1043"/>
                <a:gd name="connsiteX216" fmla="*/ 4375 w 5408"/>
                <a:gd name="connsiteY216" fmla="*/ 66 h 1043"/>
                <a:gd name="connsiteX217" fmla="*/ 4433 w 5408"/>
                <a:gd name="connsiteY217" fmla="*/ 39 h 1043"/>
                <a:gd name="connsiteX218" fmla="*/ 4493 w 5408"/>
                <a:gd name="connsiteY218" fmla="*/ 19 h 1043"/>
                <a:gd name="connsiteX219" fmla="*/ 4559 w 5408"/>
                <a:gd name="connsiteY219" fmla="*/ 6 h 1043"/>
                <a:gd name="connsiteX220" fmla="*/ 4631 w 5408"/>
                <a:gd name="connsiteY220" fmla="*/ 0 h 1043"/>
                <a:gd name="connsiteX0" fmla="*/ 4631 w 5313"/>
                <a:gd name="connsiteY0" fmla="*/ 0 h 1043"/>
                <a:gd name="connsiteX1" fmla="*/ 4681 w 5313"/>
                <a:gd name="connsiteY1" fmla="*/ 0 h 1043"/>
                <a:gd name="connsiteX2" fmla="*/ 4710 w 5313"/>
                <a:gd name="connsiteY2" fmla="*/ 4 h 1043"/>
                <a:gd name="connsiteX3" fmla="*/ 4741 w 5313"/>
                <a:gd name="connsiteY3" fmla="*/ 13 h 1043"/>
                <a:gd name="connsiteX4" fmla="*/ 4778 w 5313"/>
                <a:gd name="connsiteY4" fmla="*/ 23 h 1043"/>
                <a:gd name="connsiteX5" fmla="*/ 4819 w 5313"/>
                <a:gd name="connsiteY5" fmla="*/ 39 h 1043"/>
                <a:gd name="connsiteX6" fmla="*/ 4863 w 5313"/>
                <a:gd name="connsiteY6" fmla="*/ 60 h 1043"/>
                <a:gd name="connsiteX7" fmla="*/ 4910 w 5313"/>
                <a:gd name="connsiteY7" fmla="*/ 89 h 1043"/>
                <a:gd name="connsiteX8" fmla="*/ 4960 w 5313"/>
                <a:gd name="connsiteY8" fmla="*/ 124 h 1043"/>
                <a:gd name="connsiteX9" fmla="*/ 5009 w 5313"/>
                <a:gd name="connsiteY9" fmla="*/ 170 h 1043"/>
                <a:gd name="connsiteX10" fmla="*/ 5061 w 5313"/>
                <a:gd name="connsiteY10" fmla="*/ 224 h 1043"/>
                <a:gd name="connsiteX11" fmla="*/ 5112 w 5313"/>
                <a:gd name="connsiteY11" fmla="*/ 286 h 1043"/>
                <a:gd name="connsiteX12" fmla="*/ 5313 w 5313"/>
                <a:gd name="connsiteY12" fmla="*/ 633 h 1043"/>
                <a:gd name="connsiteX13" fmla="*/ 5042 w 5313"/>
                <a:gd name="connsiteY13" fmla="*/ 336 h 1043"/>
                <a:gd name="connsiteX14" fmla="*/ 4993 w 5313"/>
                <a:gd name="connsiteY14" fmla="*/ 276 h 1043"/>
                <a:gd name="connsiteX15" fmla="*/ 4945 w 5313"/>
                <a:gd name="connsiteY15" fmla="*/ 228 h 1043"/>
                <a:gd name="connsiteX16" fmla="*/ 4900 w 5313"/>
                <a:gd name="connsiteY16" fmla="*/ 189 h 1043"/>
                <a:gd name="connsiteX17" fmla="*/ 4858 w 5313"/>
                <a:gd name="connsiteY17" fmla="*/ 158 h 1043"/>
                <a:gd name="connsiteX18" fmla="*/ 4819 w 5313"/>
                <a:gd name="connsiteY18" fmla="*/ 135 h 1043"/>
                <a:gd name="connsiteX19" fmla="*/ 4770 w 5313"/>
                <a:gd name="connsiteY19" fmla="*/ 112 h 1043"/>
                <a:gd name="connsiteX20" fmla="*/ 4726 w 5313"/>
                <a:gd name="connsiteY20" fmla="*/ 98 h 1043"/>
                <a:gd name="connsiteX21" fmla="*/ 4691 w 5313"/>
                <a:gd name="connsiteY21" fmla="*/ 89 h 1043"/>
                <a:gd name="connsiteX22" fmla="*/ 4662 w 5313"/>
                <a:gd name="connsiteY22" fmla="*/ 87 h 1043"/>
                <a:gd name="connsiteX23" fmla="*/ 4635 w 5313"/>
                <a:gd name="connsiteY23" fmla="*/ 87 h 1043"/>
                <a:gd name="connsiteX24" fmla="*/ 4569 w 5313"/>
                <a:gd name="connsiteY24" fmla="*/ 93 h 1043"/>
                <a:gd name="connsiteX25" fmla="*/ 4507 w 5313"/>
                <a:gd name="connsiteY25" fmla="*/ 106 h 1043"/>
                <a:gd name="connsiteX26" fmla="*/ 4452 w 5313"/>
                <a:gd name="connsiteY26" fmla="*/ 127 h 1043"/>
                <a:gd name="connsiteX27" fmla="*/ 4400 w 5313"/>
                <a:gd name="connsiteY27" fmla="*/ 154 h 1043"/>
                <a:gd name="connsiteX28" fmla="*/ 4353 w 5313"/>
                <a:gd name="connsiteY28" fmla="*/ 187 h 1043"/>
                <a:gd name="connsiteX29" fmla="*/ 4309 w 5313"/>
                <a:gd name="connsiteY29" fmla="*/ 224 h 1043"/>
                <a:gd name="connsiteX30" fmla="*/ 4270 w 5313"/>
                <a:gd name="connsiteY30" fmla="*/ 268 h 1043"/>
                <a:gd name="connsiteX31" fmla="*/ 4231 w 5313"/>
                <a:gd name="connsiteY31" fmla="*/ 313 h 1043"/>
                <a:gd name="connsiteX32" fmla="*/ 4196 w 5313"/>
                <a:gd name="connsiteY32" fmla="*/ 363 h 1043"/>
                <a:gd name="connsiteX33" fmla="*/ 4163 w 5313"/>
                <a:gd name="connsiteY33" fmla="*/ 415 h 1043"/>
                <a:gd name="connsiteX34" fmla="*/ 4101 w 5313"/>
                <a:gd name="connsiteY34" fmla="*/ 523 h 1043"/>
                <a:gd name="connsiteX35" fmla="*/ 4008 w 5313"/>
                <a:gd name="connsiteY35" fmla="*/ 691 h 1043"/>
                <a:gd name="connsiteX36" fmla="*/ 3975 w 5313"/>
                <a:gd name="connsiteY36" fmla="*/ 747 h 1043"/>
                <a:gd name="connsiteX37" fmla="*/ 3940 w 5313"/>
                <a:gd name="connsiteY37" fmla="*/ 798 h 1043"/>
                <a:gd name="connsiteX38" fmla="*/ 3905 w 5313"/>
                <a:gd name="connsiteY38" fmla="*/ 848 h 1043"/>
                <a:gd name="connsiteX39" fmla="*/ 3865 w 5313"/>
                <a:gd name="connsiteY39" fmla="*/ 894 h 1043"/>
                <a:gd name="connsiteX40" fmla="*/ 3824 w 5313"/>
                <a:gd name="connsiteY40" fmla="*/ 935 h 1043"/>
                <a:gd name="connsiteX41" fmla="*/ 3779 w 5313"/>
                <a:gd name="connsiteY41" fmla="*/ 971 h 1043"/>
                <a:gd name="connsiteX42" fmla="*/ 3729 w 5313"/>
                <a:gd name="connsiteY42" fmla="*/ 1000 h 1043"/>
                <a:gd name="connsiteX43" fmla="*/ 3677 w 5313"/>
                <a:gd name="connsiteY43" fmla="*/ 1022 h 1043"/>
                <a:gd name="connsiteX44" fmla="*/ 3620 w 5313"/>
                <a:gd name="connsiteY44" fmla="*/ 1037 h 1043"/>
                <a:gd name="connsiteX45" fmla="*/ 3556 w 5313"/>
                <a:gd name="connsiteY45" fmla="*/ 1043 h 1043"/>
                <a:gd name="connsiteX46" fmla="*/ 3547 w 5313"/>
                <a:gd name="connsiteY46" fmla="*/ 1043 h 1043"/>
                <a:gd name="connsiteX47" fmla="*/ 3485 w 5313"/>
                <a:gd name="connsiteY47" fmla="*/ 1039 h 1043"/>
                <a:gd name="connsiteX48" fmla="*/ 3426 w 5313"/>
                <a:gd name="connsiteY48" fmla="*/ 1025 h 1043"/>
                <a:gd name="connsiteX49" fmla="*/ 3372 w 5313"/>
                <a:gd name="connsiteY49" fmla="*/ 1002 h 1043"/>
                <a:gd name="connsiteX50" fmla="*/ 3320 w 5313"/>
                <a:gd name="connsiteY50" fmla="*/ 973 h 1043"/>
                <a:gd name="connsiteX51" fmla="*/ 3273 w 5313"/>
                <a:gd name="connsiteY51" fmla="*/ 935 h 1043"/>
                <a:gd name="connsiteX52" fmla="*/ 3229 w 5313"/>
                <a:gd name="connsiteY52" fmla="*/ 894 h 1043"/>
                <a:gd name="connsiteX53" fmla="*/ 3186 w 5313"/>
                <a:gd name="connsiteY53" fmla="*/ 846 h 1043"/>
                <a:gd name="connsiteX54" fmla="*/ 3147 w 5313"/>
                <a:gd name="connsiteY54" fmla="*/ 796 h 1043"/>
                <a:gd name="connsiteX55" fmla="*/ 3108 w 5313"/>
                <a:gd name="connsiteY55" fmla="*/ 740 h 1043"/>
                <a:gd name="connsiteX56" fmla="*/ 3070 w 5313"/>
                <a:gd name="connsiteY56" fmla="*/ 684 h 1043"/>
                <a:gd name="connsiteX57" fmla="*/ 2965 w 5313"/>
                <a:gd name="connsiteY57" fmla="*/ 510 h 1043"/>
                <a:gd name="connsiteX58" fmla="*/ 2928 w 5313"/>
                <a:gd name="connsiteY58" fmla="*/ 452 h 1043"/>
                <a:gd name="connsiteX59" fmla="*/ 2891 w 5313"/>
                <a:gd name="connsiteY59" fmla="*/ 396 h 1043"/>
                <a:gd name="connsiteX60" fmla="*/ 2854 w 5313"/>
                <a:gd name="connsiteY60" fmla="*/ 342 h 1043"/>
                <a:gd name="connsiteX61" fmla="*/ 2814 w 5313"/>
                <a:gd name="connsiteY61" fmla="*/ 292 h 1043"/>
                <a:gd name="connsiteX62" fmla="*/ 2773 w 5313"/>
                <a:gd name="connsiteY62" fmla="*/ 247 h 1043"/>
                <a:gd name="connsiteX63" fmla="*/ 2732 w 5313"/>
                <a:gd name="connsiteY63" fmla="*/ 205 h 1043"/>
                <a:gd name="connsiteX64" fmla="*/ 2686 w 5313"/>
                <a:gd name="connsiteY64" fmla="*/ 168 h 1043"/>
                <a:gd name="connsiteX65" fmla="*/ 2639 w 5313"/>
                <a:gd name="connsiteY65" fmla="*/ 139 h 1043"/>
                <a:gd name="connsiteX66" fmla="*/ 2587 w 5313"/>
                <a:gd name="connsiteY66" fmla="*/ 116 h 1043"/>
                <a:gd name="connsiteX67" fmla="*/ 2532 w 5313"/>
                <a:gd name="connsiteY67" fmla="*/ 100 h 1043"/>
                <a:gd name="connsiteX68" fmla="*/ 2474 w 5313"/>
                <a:gd name="connsiteY68" fmla="*/ 91 h 1043"/>
                <a:gd name="connsiteX69" fmla="*/ 2410 w 5313"/>
                <a:gd name="connsiteY69" fmla="*/ 93 h 1043"/>
                <a:gd name="connsiteX70" fmla="*/ 2342 w 5313"/>
                <a:gd name="connsiteY70" fmla="*/ 104 h 1043"/>
                <a:gd name="connsiteX71" fmla="*/ 2280 w 5313"/>
                <a:gd name="connsiteY71" fmla="*/ 122 h 1043"/>
                <a:gd name="connsiteX72" fmla="*/ 2222 w 5313"/>
                <a:gd name="connsiteY72" fmla="*/ 147 h 1043"/>
                <a:gd name="connsiteX73" fmla="*/ 2168 w 5313"/>
                <a:gd name="connsiteY73" fmla="*/ 180 h 1043"/>
                <a:gd name="connsiteX74" fmla="*/ 2117 w 5313"/>
                <a:gd name="connsiteY74" fmla="*/ 218 h 1043"/>
                <a:gd name="connsiteX75" fmla="*/ 2071 w 5313"/>
                <a:gd name="connsiteY75" fmla="*/ 261 h 1043"/>
                <a:gd name="connsiteX76" fmla="*/ 2026 w 5313"/>
                <a:gd name="connsiteY76" fmla="*/ 307 h 1043"/>
                <a:gd name="connsiteX77" fmla="*/ 1984 w 5313"/>
                <a:gd name="connsiteY77" fmla="*/ 359 h 1043"/>
                <a:gd name="connsiteX78" fmla="*/ 1945 w 5313"/>
                <a:gd name="connsiteY78" fmla="*/ 413 h 1043"/>
                <a:gd name="connsiteX79" fmla="*/ 1908 w 5313"/>
                <a:gd name="connsiteY79" fmla="*/ 467 h 1043"/>
                <a:gd name="connsiteX80" fmla="*/ 1871 w 5313"/>
                <a:gd name="connsiteY80" fmla="*/ 523 h 1043"/>
                <a:gd name="connsiteX81" fmla="*/ 1834 w 5313"/>
                <a:gd name="connsiteY81" fmla="*/ 581 h 1043"/>
                <a:gd name="connsiteX82" fmla="*/ 1799 w 5313"/>
                <a:gd name="connsiteY82" fmla="*/ 637 h 1043"/>
                <a:gd name="connsiteX83" fmla="*/ 1724 w 5313"/>
                <a:gd name="connsiteY83" fmla="*/ 749 h 1043"/>
                <a:gd name="connsiteX84" fmla="*/ 1685 w 5313"/>
                <a:gd name="connsiteY84" fmla="*/ 801 h 1043"/>
                <a:gd name="connsiteX85" fmla="*/ 1644 w 5313"/>
                <a:gd name="connsiteY85" fmla="*/ 850 h 1043"/>
                <a:gd name="connsiteX86" fmla="*/ 1600 w 5313"/>
                <a:gd name="connsiteY86" fmla="*/ 896 h 1043"/>
                <a:gd name="connsiteX87" fmla="*/ 1553 w 5313"/>
                <a:gd name="connsiteY87" fmla="*/ 937 h 1043"/>
                <a:gd name="connsiteX88" fmla="*/ 1503 w 5313"/>
                <a:gd name="connsiteY88" fmla="*/ 973 h 1043"/>
                <a:gd name="connsiteX89" fmla="*/ 1450 w 5313"/>
                <a:gd name="connsiteY89" fmla="*/ 1002 h 1043"/>
                <a:gd name="connsiteX90" fmla="*/ 1394 w 5313"/>
                <a:gd name="connsiteY90" fmla="*/ 1025 h 1043"/>
                <a:gd name="connsiteX91" fmla="*/ 1330 w 5313"/>
                <a:gd name="connsiteY91" fmla="*/ 1037 h 1043"/>
                <a:gd name="connsiteX92" fmla="*/ 1264 w 5313"/>
                <a:gd name="connsiteY92" fmla="*/ 1043 h 1043"/>
                <a:gd name="connsiteX93" fmla="*/ 1258 w 5313"/>
                <a:gd name="connsiteY93" fmla="*/ 1043 h 1043"/>
                <a:gd name="connsiteX94" fmla="*/ 1190 w 5313"/>
                <a:gd name="connsiteY94" fmla="*/ 1039 h 1043"/>
                <a:gd name="connsiteX95" fmla="*/ 1128 w 5313"/>
                <a:gd name="connsiteY95" fmla="*/ 1027 h 1043"/>
                <a:gd name="connsiteX96" fmla="*/ 1070 w 5313"/>
                <a:gd name="connsiteY96" fmla="*/ 1008 h 1043"/>
                <a:gd name="connsiteX97" fmla="*/ 1018 w 5313"/>
                <a:gd name="connsiteY97" fmla="*/ 983 h 1043"/>
                <a:gd name="connsiteX98" fmla="*/ 971 w 5313"/>
                <a:gd name="connsiteY98" fmla="*/ 952 h 1043"/>
                <a:gd name="connsiteX99" fmla="*/ 925 w 5313"/>
                <a:gd name="connsiteY99" fmla="*/ 915 h 1043"/>
                <a:gd name="connsiteX100" fmla="*/ 884 w 5313"/>
                <a:gd name="connsiteY100" fmla="*/ 873 h 1043"/>
                <a:gd name="connsiteX101" fmla="*/ 847 w 5313"/>
                <a:gd name="connsiteY101" fmla="*/ 828 h 1043"/>
                <a:gd name="connsiteX102" fmla="*/ 810 w 5313"/>
                <a:gd name="connsiteY102" fmla="*/ 780 h 1043"/>
                <a:gd name="connsiteX103" fmla="*/ 777 w 5313"/>
                <a:gd name="connsiteY103" fmla="*/ 728 h 1043"/>
                <a:gd name="connsiteX104" fmla="*/ 742 w 5313"/>
                <a:gd name="connsiteY104" fmla="*/ 674 h 1043"/>
                <a:gd name="connsiteX105" fmla="*/ 711 w 5313"/>
                <a:gd name="connsiteY105" fmla="*/ 618 h 1043"/>
                <a:gd name="connsiteX106" fmla="*/ 678 w 5313"/>
                <a:gd name="connsiteY106" fmla="*/ 560 h 1043"/>
                <a:gd name="connsiteX107" fmla="*/ 616 w 5313"/>
                <a:gd name="connsiteY107" fmla="*/ 448 h 1043"/>
                <a:gd name="connsiteX108" fmla="*/ 547 w 5313"/>
                <a:gd name="connsiteY108" fmla="*/ 340 h 1043"/>
                <a:gd name="connsiteX109" fmla="*/ 504 w 5313"/>
                <a:gd name="connsiteY109" fmla="*/ 284 h 1043"/>
                <a:gd name="connsiteX110" fmla="*/ 457 w 5313"/>
                <a:gd name="connsiteY110" fmla="*/ 239 h 1043"/>
                <a:gd name="connsiteX111" fmla="*/ 409 w 5313"/>
                <a:gd name="connsiteY111" fmla="*/ 199 h 1043"/>
                <a:gd name="connsiteX112" fmla="*/ 358 w 5313"/>
                <a:gd name="connsiteY112" fmla="*/ 168 h 1043"/>
                <a:gd name="connsiteX113" fmla="*/ 308 w 5313"/>
                <a:gd name="connsiteY113" fmla="*/ 145 h 1043"/>
                <a:gd name="connsiteX114" fmla="*/ 256 w 5313"/>
                <a:gd name="connsiteY114" fmla="*/ 127 h 1043"/>
                <a:gd name="connsiteX115" fmla="*/ 209 w 5313"/>
                <a:gd name="connsiteY115" fmla="*/ 112 h 1043"/>
                <a:gd name="connsiteX116" fmla="*/ 163 w 5313"/>
                <a:gd name="connsiteY116" fmla="*/ 104 h 1043"/>
                <a:gd name="connsiteX117" fmla="*/ 122 w 5313"/>
                <a:gd name="connsiteY117" fmla="*/ 100 h 1043"/>
                <a:gd name="connsiteX118" fmla="*/ 85 w 5313"/>
                <a:gd name="connsiteY118" fmla="*/ 95 h 1043"/>
                <a:gd name="connsiteX119" fmla="*/ 31 w 5313"/>
                <a:gd name="connsiteY119" fmla="*/ 95 h 1043"/>
                <a:gd name="connsiteX120" fmla="*/ 17 w 5313"/>
                <a:gd name="connsiteY120" fmla="*/ 98 h 1043"/>
                <a:gd name="connsiteX121" fmla="*/ 11 w 5313"/>
                <a:gd name="connsiteY121" fmla="*/ 98 h 1043"/>
                <a:gd name="connsiteX122" fmla="*/ 0 w 5313"/>
                <a:gd name="connsiteY122" fmla="*/ 13 h 1043"/>
                <a:gd name="connsiteX123" fmla="*/ 9 w 5313"/>
                <a:gd name="connsiteY123" fmla="*/ 13 h 1043"/>
                <a:gd name="connsiteX124" fmla="*/ 29 w 5313"/>
                <a:gd name="connsiteY124" fmla="*/ 10 h 1043"/>
                <a:gd name="connsiteX125" fmla="*/ 91 w 5313"/>
                <a:gd name="connsiteY125" fmla="*/ 10 h 1043"/>
                <a:gd name="connsiteX126" fmla="*/ 135 w 5313"/>
                <a:gd name="connsiteY126" fmla="*/ 13 h 1043"/>
                <a:gd name="connsiteX127" fmla="*/ 182 w 5313"/>
                <a:gd name="connsiteY127" fmla="*/ 19 h 1043"/>
                <a:gd name="connsiteX128" fmla="*/ 234 w 5313"/>
                <a:gd name="connsiteY128" fmla="*/ 29 h 1043"/>
                <a:gd name="connsiteX129" fmla="*/ 287 w 5313"/>
                <a:gd name="connsiteY129" fmla="*/ 46 h 1043"/>
                <a:gd name="connsiteX130" fmla="*/ 345 w 5313"/>
                <a:gd name="connsiteY130" fmla="*/ 66 h 1043"/>
                <a:gd name="connsiteX131" fmla="*/ 403 w 5313"/>
                <a:gd name="connsiteY131" fmla="*/ 93 h 1043"/>
                <a:gd name="connsiteX132" fmla="*/ 459 w 5313"/>
                <a:gd name="connsiteY132" fmla="*/ 131 h 1043"/>
                <a:gd name="connsiteX133" fmla="*/ 514 w 5313"/>
                <a:gd name="connsiteY133" fmla="*/ 174 h 1043"/>
                <a:gd name="connsiteX134" fmla="*/ 568 w 5313"/>
                <a:gd name="connsiteY134" fmla="*/ 228 h 1043"/>
                <a:gd name="connsiteX135" fmla="*/ 618 w 5313"/>
                <a:gd name="connsiteY135" fmla="*/ 292 h 1043"/>
                <a:gd name="connsiteX136" fmla="*/ 667 w 5313"/>
                <a:gd name="connsiteY136" fmla="*/ 367 h 1043"/>
                <a:gd name="connsiteX137" fmla="*/ 754 w 5313"/>
                <a:gd name="connsiteY137" fmla="*/ 516 h 1043"/>
                <a:gd name="connsiteX138" fmla="*/ 787 w 5313"/>
                <a:gd name="connsiteY138" fmla="*/ 575 h 1043"/>
                <a:gd name="connsiteX139" fmla="*/ 820 w 5313"/>
                <a:gd name="connsiteY139" fmla="*/ 631 h 1043"/>
                <a:gd name="connsiteX140" fmla="*/ 853 w 5313"/>
                <a:gd name="connsiteY140" fmla="*/ 684 h 1043"/>
                <a:gd name="connsiteX141" fmla="*/ 886 w 5313"/>
                <a:gd name="connsiteY141" fmla="*/ 736 h 1043"/>
                <a:gd name="connsiteX142" fmla="*/ 921 w 5313"/>
                <a:gd name="connsiteY142" fmla="*/ 782 h 1043"/>
                <a:gd name="connsiteX143" fmla="*/ 958 w 5313"/>
                <a:gd name="connsiteY143" fmla="*/ 825 h 1043"/>
                <a:gd name="connsiteX144" fmla="*/ 1000 w 5313"/>
                <a:gd name="connsiteY144" fmla="*/ 863 h 1043"/>
                <a:gd name="connsiteX145" fmla="*/ 1043 w 5313"/>
                <a:gd name="connsiteY145" fmla="*/ 894 h 1043"/>
                <a:gd name="connsiteX146" fmla="*/ 1090 w 5313"/>
                <a:gd name="connsiteY146" fmla="*/ 921 h 1043"/>
                <a:gd name="connsiteX147" fmla="*/ 1140 w 5313"/>
                <a:gd name="connsiteY147" fmla="*/ 939 h 1043"/>
                <a:gd name="connsiteX148" fmla="*/ 1196 w 5313"/>
                <a:gd name="connsiteY148" fmla="*/ 952 h 1043"/>
                <a:gd name="connsiteX149" fmla="*/ 1258 w 5313"/>
                <a:gd name="connsiteY149" fmla="*/ 956 h 1043"/>
                <a:gd name="connsiteX150" fmla="*/ 1264 w 5313"/>
                <a:gd name="connsiteY150" fmla="*/ 956 h 1043"/>
                <a:gd name="connsiteX151" fmla="*/ 1324 w 5313"/>
                <a:gd name="connsiteY151" fmla="*/ 950 h 1043"/>
                <a:gd name="connsiteX152" fmla="*/ 1380 w 5313"/>
                <a:gd name="connsiteY152" fmla="*/ 935 h 1043"/>
                <a:gd name="connsiteX153" fmla="*/ 1433 w 5313"/>
                <a:gd name="connsiteY153" fmla="*/ 913 h 1043"/>
                <a:gd name="connsiteX154" fmla="*/ 1481 w 5313"/>
                <a:gd name="connsiteY154" fmla="*/ 884 h 1043"/>
                <a:gd name="connsiteX155" fmla="*/ 1526 w 5313"/>
                <a:gd name="connsiteY155" fmla="*/ 846 h 1043"/>
                <a:gd name="connsiteX156" fmla="*/ 1569 w 5313"/>
                <a:gd name="connsiteY156" fmla="*/ 803 h 1043"/>
                <a:gd name="connsiteX157" fmla="*/ 1609 w 5313"/>
                <a:gd name="connsiteY157" fmla="*/ 755 h 1043"/>
                <a:gd name="connsiteX158" fmla="*/ 1648 w 5313"/>
                <a:gd name="connsiteY158" fmla="*/ 703 h 1043"/>
                <a:gd name="connsiteX159" fmla="*/ 1687 w 5313"/>
                <a:gd name="connsiteY159" fmla="*/ 649 h 1043"/>
                <a:gd name="connsiteX160" fmla="*/ 1799 w 5313"/>
                <a:gd name="connsiteY160" fmla="*/ 475 h 1043"/>
                <a:gd name="connsiteX161" fmla="*/ 1838 w 5313"/>
                <a:gd name="connsiteY161" fmla="*/ 415 h 1043"/>
                <a:gd name="connsiteX162" fmla="*/ 1879 w 5313"/>
                <a:gd name="connsiteY162" fmla="*/ 357 h 1043"/>
                <a:gd name="connsiteX163" fmla="*/ 1923 w 5313"/>
                <a:gd name="connsiteY163" fmla="*/ 299 h 1043"/>
                <a:gd name="connsiteX164" fmla="*/ 1968 w 5313"/>
                <a:gd name="connsiteY164" fmla="*/ 245 h 1043"/>
                <a:gd name="connsiteX165" fmla="*/ 2015 w 5313"/>
                <a:gd name="connsiteY165" fmla="*/ 193 h 1043"/>
                <a:gd name="connsiteX166" fmla="*/ 2069 w 5313"/>
                <a:gd name="connsiteY166" fmla="*/ 145 h 1043"/>
                <a:gd name="connsiteX167" fmla="*/ 2125 w 5313"/>
                <a:gd name="connsiteY167" fmla="*/ 104 h 1043"/>
                <a:gd name="connsiteX168" fmla="*/ 2187 w 5313"/>
                <a:gd name="connsiteY168" fmla="*/ 69 h 1043"/>
                <a:gd name="connsiteX169" fmla="*/ 2253 w 5313"/>
                <a:gd name="connsiteY169" fmla="*/ 39 h 1043"/>
                <a:gd name="connsiteX170" fmla="*/ 2325 w 5313"/>
                <a:gd name="connsiteY170" fmla="*/ 19 h 1043"/>
                <a:gd name="connsiteX171" fmla="*/ 2404 w 5313"/>
                <a:gd name="connsiteY171" fmla="*/ 6 h 1043"/>
                <a:gd name="connsiteX172" fmla="*/ 2474 w 5313"/>
                <a:gd name="connsiteY172" fmla="*/ 4 h 1043"/>
                <a:gd name="connsiteX173" fmla="*/ 2540 w 5313"/>
                <a:gd name="connsiteY173" fmla="*/ 13 h 1043"/>
                <a:gd name="connsiteX174" fmla="*/ 2600 w 5313"/>
                <a:gd name="connsiteY174" fmla="*/ 27 h 1043"/>
                <a:gd name="connsiteX175" fmla="*/ 2658 w 5313"/>
                <a:gd name="connsiteY175" fmla="*/ 50 h 1043"/>
                <a:gd name="connsiteX176" fmla="*/ 2711 w 5313"/>
                <a:gd name="connsiteY176" fmla="*/ 81 h 1043"/>
                <a:gd name="connsiteX177" fmla="*/ 2761 w 5313"/>
                <a:gd name="connsiteY177" fmla="*/ 116 h 1043"/>
                <a:gd name="connsiteX178" fmla="*/ 2806 w 5313"/>
                <a:gd name="connsiteY178" fmla="*/ 158 h 1043"/>
                <a:gd name="connsiteX179" fmla="*/ 2852 w 5313"/>
                <a:gd name="connsiteY179" fmla="*/ 203 h 1043"/>
                <a:gd name="connsiteX180" fmla="*/ 2893 w 5313"/>
                <a:gd name="connsiteY180" fmla="*/ 251 h 1043"/>
                <a:gd name="connsiteX181" fmla="*/ 2932 w 5313"/>
                <a:gd name="connsiteY181" fmla="*/ 303 h 1043"/>
                <a:gd name="connsiteX182" fmla="*/ 2969 w 5313"/>
                <a:gd name="connsiteY182" fmla="*/ 357 h 1043"/>
                <a:gd name="connsiteX183" fmla="*/ 3004 w 5313"/>
                <a:gd name="connsiteY183" fmla="*/ 413 h 1043"/>
                <a:gd name="connsiteX184" fmla="*/ 3039 w 5313"/>
                <a:gd name="connsiteY184" fmla="*/ 467 h 1043"/>
                <a:gd name="connsiteX185" fmla="*/ 3073 w 5313"/>
                <a:gd name="connsiteY185" fmla="*/ 523 h 1043"/>
                <a:gd name="connsiteX186" fmla="*/ 3110 w 5313"/>
                <a:gd name="connsiteY186" fmla="*/ 585 h 1043"/>
                <a:gd name="connsiteX187" fmla="*/ 3147 w 5313"/>
                <a:gd name="connsiteY187" fmla="*/ 643 h 1043"/>
                <a:gd name="connsiteX188" fmla="*/ 3186 w 5313"/>
                <a:gd name="connsiteY188" fmla="*/ 701 h 1043"/>
                <a:gd name="connsiteX189" fmla="*/ 3223 w 5313"/>
                <a:gd name="connsiteY189" fmla="*/ 755 h 1043"/>
                <a:gd name="connsiteX190" fmla="*/ 3265 w 5313"/>
                <a:gd name="connsiteY190" fmla="*/ 805 h 1043"/>
                <a:gd name="connsiteX191" fmla="*/ 3306 w 5313"/>
                <a:gd name="connsiteY191" fmla="*/ 848 h 1043"/>
                <a:gd name="connsiteX192" fmla="*/ 3349 w 5313"/>
                <a:gd name="connsiteY192" fmla="*/ 886 h 1043"/>
                <a:gd name="connsiteX193" fmla="*/ 3395 w 5313"/>
                <a:gd name="connsiteY193" fmla="*/ 917 h 1043"/>
                <a:gd name="connsiteX194" fmla="*/ 3444 w 5313"/>
                <a:gd name="connsiteY194" fmla="*/ 939 h 1043"/>
                <a:gd name="connsiteX195" fmla="*/ 3498 w 5313"/>
                <a:gd name="connsiteY195" fmla="*/ 952 h 1043"/>
                <a:gd name="connsiteX196" fmla="*/ 3554 w 5313"/>
                <a:gd name="connsiteY196" fmla="*/ 956 h 1043"/>
                <a:gd name="connsiteX197" fmla="*/ 3609 w 5313"/>
                <a:gd name="connsiteY197" fmla="*/ 950 h 1043"/>
                <a:gd name="connsiteX198" fmla="*/ 3659 w 5313"/>
                <a:gd name="connsiteY198" fmla="*/ 935 h 1043"/>
                <a:gd name="connsiteX199" fmla="*/ 3706 w 5313"/>
                <a:gd name="connsiteY199" fmla="*/ 915 h 1043"/>
                <a:gd name="connsiteX200" fmla="*/ 3750 w 5313"/>
                <a:gd name="connsiteY200" fmla="*/ 884 h 1043"/>
                <a:gd name="connsiteX201" fmla="*/ 3789 w 5313"/>
                <a:gd name="connsiteY201" fmla="*/ 848 h 1043"/>
                <a:gd name="connsiteX202" fmla="*/ 3826 w 5313"/>
                <a:gd name="connsiteY202" fmla="*/ 807 h 1043"/>
                <a:gd name="connsiteX203" fmla="*/ 3861 w 5313"/>
                <a:gd name="connsiteY203" fmla="*/ 759 h 1043"/>
                <a:gd name="connsiteX204" fmla="*/ 3894 w 5313"/>
                <a:gd name="connsiteY204" fmla="*/ 709 h 1043"/>
                <a:gd name="connsiteX205" fmla="*/ 3927 w 5313"/>
                <a:gd name="connsiteY205" fmla="*/ 655 h 1043"/>
                <a:gd name="connsiteX206" fmla="*/ 3960 w 5313"/>
                <a:gd name="connsiteY206" fmla="*/ 597 h 1043"/>
                <a:gd name="connsiteX207" fmla="*/ 3993 w 5313"/>
                <a:gd name="connsiteY207" fmla="*/ 537 h 1043"/>
                <a:gd name="connsiteX208" fmla="*/ 4022 w 5313"/>
                <a:gd name="connsiteY208" fmla="*/ 483 h 1043"/>
                <a:gd name="connsiteX209" fmla="*/ 4084 w 5313"/>
                <a:gd name="connsiteY209" fmla="*/ 375 h 1043"/>
                <a:gd name="connsiteX210" fmla="*/ 4154 w 5313"/>
                <a:gd name="connsiteY210" fmla="*/ 272 h 1043"/>
                <a:gd name="connsiteX211" fmla="*/ 4192 w 5313"/>
                <a:gd name="connsiteY211" fmla="*/ 224 h 1043"/>
                <a:gd name="connsiteX212" fmla="*/ 4233 w 5313"/>
                <a:gd name="connsiteY212" fmla="*/ 178 h 1043"/>
                <a:gd name="connsiteX213" fmla="*/ 4276 w 5313"/>
                <a:gd name="connsiteY213" fmla="*/ 137 h 1043"/>
                <a:gd name="connsiteX214" fmla="*/ 4324 w 5313"/>
                <a:gd name="connsiteY214" fmla="*/ 100 h 1043"/>
                <a:gd name="connsiteX215" fmla="*/ 4375 w 5313"/>
                <a:gd name="connsiteY215" fmla="*/ 66 h 1043"/>
                <a:gd name="connsiteX216" fmla="*/ 4433 w 5313"/>
                <a:gd name="connsiteY216" fmla="*/ 39 h 1043"/>
                <a:gd name="connsiteX217" fmla="*/ 4493 w 5313"/>
                <a:gd name="connsiteY217" fmla="*/ 19 h 1043"/>
                <a:gd name="connsiteX218" fmla="*/ 4559 w 5313"/>
                <a:gd name="connsiteY218" fmla="*/ 6 h 1043"/>
                <a:gd name="connsiteX219" fmla="*/ 4631 w 5313"/>
                <a:gd name="connsiteY219" fmla="*/ 0 h 1043"/>
                <a:gd name="connsiteX0" fmla="*/ 4631 w 5112"/>
                <a:gd name="connsiteY0" fmla="*/ 0 h 1043"/>
                <a:gd name="connsiteX1" fmla="*/ 4681 w 5112"/>
                <a:gd name="connsiteY1" fmla="*/ 0 h 1043"/>
                <a:gd name="connsiteX2" fmla="*/ 4710 w 5112"/>
                <a:gd name="connsiteY2" fmla="*/ 4 h 1043"/>
                <a:gd name="connsiteX3" fmla="*/ 4741 w 5112"/>
                <a:gd name="connsiteY3" fmla="*/ 13 h 1043"/>
                <a:gd name="connsiteX4" fmla="*/ 4778 w 5112"/>
                <a:gd name="connsiteY4" fmla="*/ 23 h 1043"/>
                <a:gd name="connsiteX5" fmla="*/ 4819 w 5112"/>
                <a:gd name="connsiteY5" fmla="*/ 39 h 1043"/>
                <a:gd name="connsiteX6" fmla="*/ 4863 w 5112"/>
                <a:gd name="connsiteY6" fmla="*/ 60 h 1043"/>
                <a:gd name="connsiteX7" fmla="*/ 4910 w 5112"/>
                <a:gd name="connsiteY7" fmla="*/ 89 h 1043"/>
                <a:gd name="connsiteX8" fmla="*/ 4960 w 5112"/>
                <a:gd name="connsiteY8" fmla="*/ 124 h 1043"/>
                <a:gd name="connsiteX9" fmla="*/ 5009 w 5112"/>
                <a:gd name="connsiteY9" fmla="*/ 170 h 1043"/>
                <a:gd name="connsiteX10" fmla="*/ 5061 w 5112"/>
                <a:gd name="connsiteY10" fmla="*/ 224 h 1043"/>
                <a:gd name="connsiteX11" fmla="*/ 5112 w 5112"/>
                <a:gd name="connsiteY11" fmla="*/ 286 h 1043"/>
                <a:gd name="connsiteX12" fmla="*/ 5042 w 5112"/>
                <a:gd name="connsiteY12" fmla="*/ 336 h 1043"/>
                <a:gd name="connsiteX13" fmla="*/ 4993 w 5112"/>
                <a:gd name="connsiteY13" fmla="*/ 276 h 1043"/>
                <a:gd name="connsiteX14" fmla="*/ 4945 w 5112"/>
                <a:gd name="connsiteY14" fmla="*/ 228 h 1043"/>
                <a:gd name="connsiteX15" fmla="*/ 4900 w 5112"/>
                <a:gd name="connsiteY15" fmla="*/ 189 h 1043"/>
                <a:gd name="connsiteX16" fmla="*/ 4858 w 5112"/>
                <a:gd name="connsiteY16" fmla="*/ 158 h 1043"/>
                <a:gd name="connsiteX17" fmla="*/ 4819 w 5112"/>
                <a:gd name="connsiteY17" fmla="*/ 135 h 1043"/>
                <a:gd name="connsiteX18" fmla="*/ 4770 w 5112"/>
                <a:gd name="connsiteY18" fmla="*/ 112 h 1043"/>
                <a:gd name="connsiteX19" fmla="*/ 4726 w 5112"/>
                <a:gd name="connsiteY19" fmla="*/ 98 h 1043"/>
                <a:gd name="connsiteX20" fmla="*/ 4691 w 5112"/>
                <a:gd name="connsiteY20" fmla="*/ 89 h 1043"/>
                <a:gd name="connsiteX21" fmla="*/ 4662 w 5112"/>
                <a:gd name="connsiteY21" fmla="*/ 87 h 1043"/>
                <a:gd name="connsiteX22" fmla="*/ 4635 w 5112"/>
                <a:gd name="connsiteY22" fmla="*/ 87 h 1043"/>
                <a:gd name="connsiteX23" fmla="*/ 4569 w 5112"/>
                <a:gd name="connsiteY23" fmla="*/ 93 h 1043"/>
                <a:gd name="connsiteX24" fmla="*/ 4507 w 5112"/>
                <a:gd name="connsiteY24" fmla="*/ 106 h 1043"/>
                <a:gd name="connsiteX25" fmla="*/ 4452 w 5112"/>
                <a:gd name="connsiteY25" fmla="*/ 127 h 1043"/>
                <a:gd name="connsiteX26" fmla="*/ 4400 w 5112"/>
                <a:gd name="connsiteY26" fmla="*/ 154 h 1043"/>
                <a:gd name="connsiteX27" fmla="*/ 4353 w 5112"/>
                <a:gd name="connsiteY27" fmla="*/ 187 h 1043"/>
                <a:gd name="connsiteX28" fmla="*/ 4309 w 5112"/>
                <a:gd name="connsiteY28" fmla="*/ 224 h 1043"/>
                <a:gd name="connsiteX29" fmla="*/ 4270 w 5112"/>
                <a:gd name="connsiteY29" fmla="*/ 268 h 1043"/>
                <a:gd name="connsiteX30" fmla="*/ 4231 w 5112"/>
                <a:gd name="connsiteY30" fmla="*/ 313 h 1043"/>
                <a:gd name="connsiteX31" fmla="*/ 4196 w 5112"/>
                <a:gd name="connsiteY31" fmla="*/ 363 h 1043"/>
                <a:gd name="connsiteX32" fmla="*/ 4163 w 5112"/>
                <a:gd name="connsiteY32" fmla="*/ 415 h 1043"/>
                <a:gd name="connsiteX33" fmla="*/ 4101 w 5112"/>
                <a:gd name="connsiteY33" fmla="*/ 523 h 1043"/>
                <a:gd name="connsiteX34" fmla="*/ 4008 w 5112"/>
                <a:gd name="connsiteY34" fmla="*/ 691 h 1043"/>
                <a:gd name="connsiteX35" fmla="*/ 3975 w 5112"/>
                <a:gd name="connsiteY35" fmla="*/ 747 h 1043"/>
                <a:gd name="connsiteX36" fmla="*/ 3940 w 5112"/>
                <a:gd name="connsiteY36" fmla="*/ 798 h 1043"/>
                <a:gd name="connsiteX37" fmla="*/ 3905 w 5112"/>
                <a:gd name="connsiteY37" fmla="*/ 848 h 1043"/>
                <a:gd name="connsiteX38" fmla="*/ 3865 w 5112"/>
                <a:gd name="connsiteY38" fmla="*/ 894 h 1043"/>
                <a:gd name="connsiteX39" fmla="*/ 3824 w 5112"/>
                <a:gd name="connsiteY39" fmla="*/ 935 h 1043"/>
                <a:gd name="connsiteX40" fmla="*/ 3779 w 5112"/>
                <a:gd name="connsiteY40" fmla="*/ 971 h 1043"/>
                <a:gd name="connsiteX41" fmla="*/ 3729 w 5112"/>
                <a:gd name="connsiteY41" fmla="*/ 1000 h 1043"/>
                <a:gd name="connsiteX42" fmla="*/ 3677 w 5112"/>
                <a:gd name="connsiteY42" fmla="*/ 1022 h 1043"/>
                <a:gd name="connsiteX43" fmla="*/ 3620 w 5112"/>
                <a:gd name="connsiteY43" fmla="*/ 1037 h 1043"/>
                <a:gd name="connsiteX44" fmla="*/ 3556 w 5112"/>
                <a:gd name="connsiteY44" fmla="*/ 1043 h 1043"/>
                <a:gd name="connsiteX45" fmla="*/ 3547 w 5112"/>
                <a:gd name="connsiteY45" fmla="*/ 1043 h 1043"/>
                <a:gd name="connsiteX46" fmla="*/ 3485 w 5112"/>
                <a:gd name="connsiteY46" fmla="*/ 1039 h 1043"/>
                <a:gd name="connsiteX47" fmla="*/ 3426 w 5112"/>
                <a:gd name="connsiteY47" fmla="*/ 1025 h 1043"/>
                <a:gd name="connsiteX48" fmla="*/ 3372 w 5112"/>
                <a:gd name="connsiteY48" fmla="*/ 1002 h 1043"/>
                <a:gd name="connsiteX49" fmla="*/ 3320 w 5112"/>
                <a:gd name="connsiteY49" fmla="*/ 973 h 1043"/>
                <a:gd name="connsiteX50" fmla="*/ 3273 w 5112"/>
                <a:gd name="connsiteY50" fmla="*/ 935 h 1043"/>
                <a:gd name="connsiteX51" fmla="*/ 3229 w 5112"/>
                <a:gd name="connsiteY51" fmla="*/ 894 h 1043"/>
                <a:gd name="connsiteX52" fmla="*/ 3186 w 5112"/>
                <a:gd name="connsiteY52" fmla="*/ 846 h 1043"/>
                <a:gd name="connsiteX53" fmla="*/ 3147 w 5112"/>
                <a:gd name="connsiteY53" fmla="*/ 796 h 1043"/>
                <a:gd name="connsiteX54" fmla="*/ 3108 w 5112"/>
                <a:gd name="connsiteY54" fmla="*/ 740 h 1043"/>
                <a:gd name="connsiteX55" fmla="*/ 3070 w 5112"/>
                <a:gd name="connsiteY55" fmla="*/ 684 h 1043"/>
                <a:gd name="connsiteX56" fmla="*/ 2965 w 5112"/>
                <a:gd name="connsiteY56" fmla="*/ 510 h 1043"/>
                <a:gd name="connsiteX57" fmla="*/ 2928 w 5112"/>
                <a:gd name="connsiteY57" fmla="*/ 452 h 1043"/>
                <a:gd name="connsiteX58" fmla="*/ 2891 w 5112"/>
                <a:gd name="connsiteY58" fmla="*/ 396 h 1043"/>
                <a:gd name="connsiteX59" fmla="*/ 2854 w 5112"/>
                <a:gd name="connsiteY59" fmla="*/ 342 h 1043"/>
                <a:gd name="connsiteX60" fmla="*/ 2814 w 5112"/>
                <a:gd name="connsiteY60" fmla="*/ 292 h 1043"/>
                <a:gd name="connsiteX61" fmla="*/ 2773 w 5112"/>
                <a:gd name="connsiteY61" fmla="*/ 247 h 1043"/>
                <a:gd name="connsiteX62" fmla="*/ 2732 w 5112"/>
                <a:gd name="connsiteY62" fmla="*/ 205 h 1043"/>
                <a:gd name="connsiteX63" fmla="*/ 2686 w 5112"/>
                <a:gd name="connsiteY63" fmla="*/ 168 h 1043"/>
                <a:gd name="connsiteX64" fmla="*/ 2639 w 5112"/>
                <a:gd name="connsiteY64" fmla="*/ 139 h 1043"/>
                <a:gd name="connsiteX65" fmla="*/ 2587 w 5112"/>
                <a:gd name="connsiteY65" fmla="*/ 116 h 1043"/>
                <a:gd name="connsiteX66" fmla="*/ 2532 w 5112"/>
                <a:gd name="connsiteY66" fmla="*/ 100 h 1043"/>
                <a:gd name="connsiteX67" fmla="*/ 2474 w 5112"/>
                <a:gd name="connsiteY67" fmla="*/ 91 h 1043"/>
                <a:gd name="connsiteX68" fmla="*/ 2410 w 5112"/>
                <a:gd name="connsiteY68" fmla="*/ 93 h 1043"/>
                <a:gd name="connsiteX69" fmla="*/ 2342 w 5112"/>
                <a:gd name="connsiteY69" fmla="*/ 104 h 1043"/>
                <a:gd name="connsiteX70" fmla="*/ 2280 w 5112"/>
                <a:gd name="connsiteY70" fmla="*/ 122 h 1043"/>
                <a:gd name="connsiteX71" fmla="*/ 2222 w 5112"/>
                <a:gd name="connsiteY71" fmla="*/ 147 h 1043"/>
                <a:gd name="connsiteX72" fmla="*/ 2168 w 5112"/>
                <a:gd name="connsiteY72" fmla="*/ 180 h 1043"/>
                <a:gd name="connsiteX73" fmla="*/ 2117 w 5112"/>
                <a:gd name="connsiteY73" fmla="*/ 218 h 1043"/>
                <a:gd name="connsiteX74" fmla="*/ 2071 w 5112"/>
                <a:gd name="connsiteY74" fmla="*/ 261 h 1043"/>
                <a:gd name="connsiteX75" fmla="*/ 2026 w 5112"/>
                <a:gd name="connsiteY75" fmla="*/ 307 h 1043"/>
                <a:gd name="connsiteX76" fmla="*/ 1984 w 5112"/>
                <a:gd name="connsiteY76" fmla="*/ 359 h 1043"/>
                <a:gd name="connsiteX77" fmla="*/ 1945 w 5112"/>
                <a:gd name="connsiteY77" fmla="*/ 413 h 1043"/>
                <a:gd name="connsiteX78" fmla="*/ 1908 w 5112"/>
                <a:gd name="connsiteY78" fmla="*/ 467 h 1043"/>
                <a:gd name="connsiteX79" fmla="*/ 1871 w 5112"/>
                <a:gd name="connsiteY79" fmla="*/ 523 h 1043"/>
                <a:gd name="connsiteX80" fmla="*/ 1834 w 5112"/>
                <a:gd name="connsiteY80" fmla="*/ 581 h 1043"/>
                <a:gd name="connsiteX81" fmla="*/ 1799 w 5112"/>
                <a:gd name="connsiteY81" fmla="*/ 637 h 1043"/>
                <a:gd name="connsiteX82" fmla="*/ 1724 w 5112"/>
                <a:gd name="connsiteY82" fmla="*/ 749 h 1043"/>
                <a:gd name="connsiteX83" fmla="*/ 1685 w 5112"/>
                <a:gd name="connsiteY83" fmla="*/ 801 h 1043"/>
                <a:gd name="connsiteX84" fmla="*/ 1644 w 5112"/>
                <a:gd name="connsiteY84" fmla="*/ 850 h 1043"/>
                <a:gd name="connsiteX85" fmla="*/ 1600 w 5112"/>
                <a:gd name="connsiteY85" fmla="*/ 896 h 1043"/>
                <a:gd name="connsiteX86" fmla="*/ 1553 w 5112"/>
                <a:gd name="connsiteY86" fmla="*/ 937 h 1043"/>
                <a:gd name="connsiteX87" fmla="*/ 1503 w 5112"/>
                <a:gd name="connsiteY87" fmla="*/ 973 h 1043"/>
                <a:gd name="connsiteX88" fmla="*/ 1450 w 5112"/>
                <a:gd name="connsiteY88" fmla="*/ 1002 h 1043"/>
                <a:gd name="connsiteX89" fmla="*/ 1394 w 5112"/>
                <a:gd name="connsiteY89" fmla="*/ 1025 h 1043"/>
                <a:gd name="connsiteX90" fmla="*/ 1330 w 5112"/>
                <a:gd name="connsiteY90" fmla="*/ 1037 h 1043"/>
                <a:gd name="connsiteX91" fmla="*/ 1264 w 5112"/>
                <a:gd name="connsiteY91" fmla="*/ 1043 h 1043"/>
                <a:gd name="connsiteX92" fmla="*/ 1258 w 5112"/>
                <a:gd name="connsiteY92" fmla="*/ 1043 h 1043"/>
                <a:gd name="connsiteX93" fmla="*/ 1190 w 5112"/>
                <a:gd name="connsiteY93" fmla="*/ 1039 h 1043"/>
                <a:gd name="connsiteX94" fmla="*/ 1128 w 5112"/>
                <a:gd name="connsiteY94" fmla="*/ 1027 h 1043"/>
                <a:gd name="connsiteX95" fmla="*/ 1070 w 5112"/>
                <a:gd name="connsiteY95" fmla="*/ 1008 h 1043"/>
                <a:gd name="connsiteX96" fmla="*/ 1018 w 5112"/>
                <a:gd name="connsiteY96" fmla="*/ 983 h 1043"/>
                <a:gd name="connsiteX97" fmla="*/ 971 w 5112"/>
                <a:gd name="connsiteY97" fmla="*/ 952 h 1043"/>
                <a:gd name="connsiteX98" fmla="*/ 925 w 5112"/>
                <a:gd name="connsiteY98" fmla="*/ 915 h 1043"/>
                <a:gd name="connsiteX99" fmla="*/ 884 w 5112"/>
                <a:gd name="connsiteY99" fmla="*/ 873 h 1043"/>
                <a:gd name="connsiteX100" fmla="*/ 847 w 5112"/>
                <a:gd name="connsiteY100" fmla="*/ 828 h 1043"/>
                <a:gd name="connsiteX101" fmla="*/ 810 w 5112"/>
                <a:gd name="connsiteY101" fmla="*/ 780 h 1043"/>
                <a:gd name="connsiteX102" fmla="*/ 777 w 5112"/>
                <a:gd name="connsiteY102" fmla="*/ 728 h 1043"/>
                <a:gd name="connsiteX103" fmla="*/ 742 w 5112"/>
                <a:gd name="connsiteY103" fmla="*/ 674 h 1043"/>
                <a:gd name="connsiteX104" fmla="*/ 711 w 5112"/>
                <a:gd name="connsiteY104" fmla="*/ 618 h 1043"/>
                <a:gd name="connsiteX105" fmla="*/ 678 w 5112"/>
                <a:gd name="connsiteY105" fmla="*/ 560 h 1043"/>
                <a:gd name="connsiteX106" fmla="*/ 616 w 5112"/>
                <a:gd name="connsiteY106" fmla="*/ 448 h 1043"/>
                <a:gd name="connsiteX107" fmla="*/ 547 w 5112"/>
                <a:gd name="connsiteY107" fmla="*/ 340 h 1043"/>
                <a:gd name="connsiteX108" fmla="*/ 504 w 5112"/>
                <a:gd name="connsiteY108" fmla="*/ 284 h 1043"/>
                <a:gd name="connsiteX109" fmla="*/ 457 w 5112"/>
                <a:gd name="connsiteY109" fmla="*/ 239 h 1043"/>
                <a:gd name="connsiteX110" fmla="*/ 409 w 5112"/>
                <a:gd name="connsiteY110" fmla="*/ 199 h 1043"/>
                <a:gd name="connsiteX111" fmla="*/ 358 w 5112"/>
                <a:gd name="connsiteY111" fmla="*/ 168 h 1043"/>
                <a:gd name="connsiteX112" fmla="*/ 308 w 5112"/>
                <a:gd name="connsiteY112" fmla="*/ 145 h 1043"/>
                <a:gd name="connsiteX113" fmla="*/ 256 w 5112"/>
                <a:gd name="connsiteY113" fmla="*/ 127 h 1043"/>
                <a:gd name="connsiteX114" fmla="*/ 209 w 5112"/>
                <a:gd name="connsiteY114" fmla="*/ 112 h 1043"/>
                <a:gd name="connsiteX115" fmla="*/ 163 w 5112"/>
                <a:gd name="connsiteY115" fmla="*/ 104 h 1043"/>
                <a:gd name="connsiteX116" fmla="*/ 122 w 5112"/>
                <a:gd name="connsiteY116" fmla="*/ 100 h 1043"/>
                <a:gd name="connsiteX117" fmla="*/ 85 w 5112"/>
                <a:gd name="connsiteY117" fmla="*/ 95 h 1043"/>
                <a:gd name="connsiteX118" fmla="*/ 31 w 5112"/>
                <a:gd name="connsiteY118" fmla="*/ 95 h 1043"/>
                <a:gd name="connsiteX119" fmla="*/ 17 w 5112"/>
                <a:gd name="connsiteY119" fmla="*/ 98 h 1043"/>
                <a:gd name="connsiteX120" fmla="*/ 11 w 5112"/>
                <a:gd name="connsiteY120" fmla="*/ 98 h 1043"/>
                <a:gd name="connsiteX121" fmla="*/ 0 w 5112"/>
                <a:gd name="connsiteY121" fmla="*/ 13 h 1043"/>
                <a:gd name="connsiteX122" fmla="*/ 9 w 5112"/>
                <a:gd name="connsiteY122" fmla="*/ 13 h 1043"/>
                <a:gd name="connsiteX123" fmla="*/ 29 w 5112"/>
                <a:gd name="connsiteY123" fmla="*/ 10 h 1043"/>
                <a:gd name="connsiteX124" fmla="*/ 91 w 5112"/>
                <a:gd name="connsiteY124" fmla="*/ 10 h 1043"/>
                <a:gd name="connsiteX125" fmla="*/ 135 w 5112"/>
                <a:gd name="connsiteY125" fmla="*/ 13 h 1043"/>
                <a:gd name="connsiteX126" fmla="*/ 182 w 5112"/>
                <a:gd name="connsiteY126" fmla="*/ 19 h 1043"/>
                <a:gd name="connsiteX127" fmla="*/ 234 w 5112"/>
                <a:gd name="connsiteY127" fmla="*/ 29 h 1043"/>
                <a:gd name="connsiteX128" fmla="*/ 287 w 5112"/>
                <a:gd name="connsiteY128" fmla="*/ 46 h 1043"/>
                <a:gd name="connsiteX129" fmla="*/ 345 w 5112"/>
                <a:gd name="connsiteY129" fmla="*/ 66 h 1043"/>
                <a:gd name="connsiteX130" fmla="*/ 403 w 5112"/>
                <a:gd name="connsiteY130" fmla="*/ 93 h 1043"/>
                <a:gd name="connsiteX131" fmla="*/ 459 w 5112"/>
                <a:gd name="connsiteY131" fmla="*/ 131 h 1043"/>
                <a:gd name="connsiteX132" fmla="*/ 514 w 5112"/>
                <a:gd name="connsiteY132" fmla="*/ 174 h 1043"/>
                <a:gd name="connsiteX133" fmla="*/ 568 w 5112"/>
                <a:gd name="connsiteY133" fmla="*/ 228 h 1043"/>
                <a:gd name="connsiteX134" fmla="*/ 618 w 5112"/>
                <a:gd name="connsiteY134" fmla="*/ 292 h 1043"/>
                <a:gd name="connsiteX135" fmla="*/ 667 w 5112"/>
                <a:gd name="connsiteY135" fmla="*/ 367 h 1043"/>
                <a:gd name="connsiteX136" fmla="*/ 754 w 5112"/>
                <a:gd name="connsiteY136" fmla="*/ 516 h 1043"/>
                <a:gd name="connsiteX137" fmla="*/ 787 w 5112"/>
                <a:gd name="connsiteY137" fmla="*/ 575 h 1043"/>
                <a:gd name="connsiteX138" fmla="*/ 820 w 5112"/>
                <a:gd name="connsiteY138" fmla="*/ 631 h 1043"/>
                <a:gd name="connsiteX139" fmla="*/ 853 w 5112"/>
                <a:gd name="connsiteY139" fmla="*/ 684 h 1043"/>
                <a:gd name="connsiteX140" fmla="*/ 886 w 5112"/>
                <a:gd name="connsiteY140" fmla="*/ 736 h 1043"/>
                <a:gd name="connsiteX141" fmla="*/ 921 w 5112"/>
                <a:gd name="connsiteY141" fmla="*/ 782 h 1043"/>
                <a:gd name="connsiteX142" fmla="*/ 958 w 5112"/>
                <a:gd name="connsiteY142" fmla="*/ 825 h 1043"/>
                <a:gd name="connsiteX143" fmla="*/ 1000 w 5112"/>
                <a:gd name="connsiteY143" fmla="*/ 863 h 1043"/>
                <a:gd name="connsiteX144" fmla="*/ 1043 w 5112"/>
                <a:gd name="connsiteY144" fmla="*/ 894 h 1043"/>
                <a:gd name="connsiteX145" fmla="*/ 1090 w 5112"/>
                <a:gd name="connsiteY145" fmla="*/ 921 h 1043"/>
                <a:gd name="connsiteX146" fmla="*/ 1140 w 5112"/>
                <a:gd name="connsiteY146" fmla="*/ 939 h 1043"/>
                <a:gd name="connsiteX147" fmla="*/ 1196 w 5112"/>
                <a:gd name="connsiteY147" fmla="*/ 952 h 1043"/>
                <a:gd name="connsiteX148" fmla="*/ 1258 w 5112"/>
                <a:gd name="connsiteY148" fmla="*/ 956 h 1043"/>
                <a:gd name="connsiteX149" fmla="*/ 1264 w 5112"/>
                <a:gd name="connsiteY149" fmla="*/ 956 h 1043"/>
                <a:gd name="connsiteX150" fmla="*/ 1324 w 5112"/>
                <a:gd name="connsiteY150" fmla="*/ 950 h 1043"/>
                <a:gd name="connsiteX151" fmla="*/ 1380 w 5112"/>
                <a:gd name="connsiteY151" fmla="*/ 935 h 1043"/>
                <a:gd name="connsiteX152" fmla="*/ 1433 w 5112"/>
                <a:gd name="connsiteY152" fmla="*/ 913 h 1043"/>
                <a:gd name="connsiteX153" fmla="*/ 1481 w 5112"/>
                <a:gd name="connsiteY153" fmla="*/ 884 h 1043"/>
                <a:gd name="connsiteX154" fmla="*/ 1526 w 5112"/>
                <a:gd name="connsiteY154" fmla="*/ 846 h 1043"/>
                <a:gd name="connsiteX155" fmla="*/ 1569 w 5112"/>
                <a:gd name="connsiteY155" fmla="*/ 803 h 1043"/>
                <a:gd name="connsiteX156" fmla="*/ 1609 w 5112"/>
                <a:gd name="connsiteY156" fmla="*/ 755 h 1043"/>
                <a:gd name="connsiteX157" fmla="*/ 1648 w 5112"/>
                <a:gd name="connsiteY157" fmla="*/ 703 h 1043"/>
                <a:gd name="connsiteX158" fmla="*/ 1687 w 5112"/>
                <a:gd name="connsiteY158" fmla="*/ 649 h 1043"/>
                <a:gd name="connsiteX159" fmla="*/ 1799 w 5112"/>
                <a:gd name="connsiteY159" fmla="*/ 475 h 1043"/>
                <a:gd name="connsiteX160" fmla="*/ 1838 w 5112"/>
                <a:gd name="connsiteY160" fmla="*/ 415 h 1043"/>
                <a:gd name="connsiteX161" fmla="*/ 1879 w 5112"/>
                <a:gd name="connsiteY161" fmla="*/ 357 h 1043"/>
                <a:gd name="connsiteX162" fmla="*/ 1923 w 5112"/>
                <a:gd name="connsiteY162" fmla="*/ 299 h 1043"/>
                <a:gd name="connsiteX163" fmla="*/ 1968 w 5112"/>
                <a:gd name="connsiteY163" fmla="*/ 245 h 1043"/>
                <a:gd name="connsiteX164" fmla="*/ 2015 w 5112"/>
                <a:gd name="connsiteY164" fmla="*/ 193 h 1043"/>
                <a:gd name="connsiteX165" fmla="*/ 2069 w 5112"/>
                <a:gd name="connsiteY165" fmla="*/ 145 h 1043"/>
                <a:gd name="connsiteX166" fmla="*/ 2125 w 5112"/>
                <a:gd name="connsiteY166" fmla="*/ 104 h 1043"/>
                <a:gd name="connsiteX167" fmla="*/ 2187 w 5112"/>
                <a:gd name="connsiteY167" fmla="*/ 69 h 1043"/>
                <a:gd name="connsiteX168" fmla="*/ 2253 w 5112"/>
                <a:gd name="connsiteY168" fmla="*/ 39 h 1043"/>
                <a:gd name="connsiteX169" fmla="*/ 2325 w 5112"/>
                <a:gd name="connsiteY169" fmla="*/ 19 h 1043"/>
                <a:gd name="connsiteX170" fmla="*/ 2404 w 5112"/>
                <a:gd name="connsiteY170" fmla="*/ 6 h 1043"/>
                <a:gd name="connsiteX171" fmla="*/ 2474 w 5112"/>
                <a:gd name="connsiteY171" fmla="*/ 4 h 1043"/>
                <a:gd name="connsiteX172" fmla="*/ 2540 w 5112"/>
                <a:gd name="connsiteY172" fmla="*/ 13 h 1043"/>
                <a:gd name="connsiteX173" fmla="*/ 2600 w 5112"/>
                <a:gd name="connsiteY173" fmla="*/ 27 h 1043"/>
                <a:gd name="connsiteX174" fmla="*/ 2658 w 5112"/>
                <a:gd name="connsiteY174" fmla="*/ 50 h 1043"/>
                <a:gd name="connsiteX175" fmla="*/ 2711 w 5112"/>
                <a:gd name="connsiteY175" fmla="*/ 81 h 1043"/>
                <a:gd name="connsiteX176" fmla="*/ 2761 w 5112"/>
                <a:gd name="connsiteY176" fmla="*/ 116 h 1043"/>
                <a:gd name="connsiteX177" fmla="*/ 2806 w 5112"/>
                <a:gd name="connsiteY177" fmla="*/ 158 h 1043"/>
                <a:gd name="connsiteX178" fmla="*/ 2852 w 5112"/>
                <a:gd name="connsiteY178" fmla="*/ 203 h 1043"/>
                <a:gd name="connsiteX179" fmla="*/ 2893 w 5112"/>
                <a:gd name="connsiteY179" fmla="*/ 251 h 1043"/>
                <a:gd name="connsiteX180" fmla="*/ 2932 w 5112"/>
                <a:gd name="connsiteY180" fmla="*/ 303 h 1043"/>
                <a:gd name="connsiteX181" fmla="*/ 2969 w 5112"/>
                <a:gd name="connsiteY181" fmla="*/ 357 h 1043"/>
                <a:gd name="connsiteX182" fmla="*/ 3004 w 5112"/>
                <a:gd name="connsiteY182" fmla="*/ 413 h 1043"/>
                <a:gd name="connsiteX183" fmla="*/ 3039 w 5112"/>
                <a:gd name="connsiteY183" fmla="*/ 467 h 1043"/>
                <a:gd name="connsiteX184" fmla="*/ 3073 w 5112"/>
                <a:gd name="connsiteY184" fmla="*/ 523 h 1043"/>
                <a:gd name="connsiteX185" fmla="*/ 3110 w 5112"/>
                <a:gd name="connsiteY185" fmla="*/ 585 h 1043"/>
                <a:gd name="connsiteX186" fmla="*/ 3147 w 5112"/>
                <a:gd name="connsiteY186" fmla="*/ 643 h 1043"/>
                <a:gd name="connsiteX187" fmla="*/ 3186 w 5112"/>
                <a:gd name="connsiteY187" fmla="*/ 701 h 1043"/>
                <a:gd name="connsiteX188" fmla="*/ 3223 w 5112"/>
                <a:gd name="connsiteY188" fmla="*/ 755 h 1043"/>
                <a:gd name="connsiteX189" fmla="*/ 3265 w 5112"/>
                <a:gd name="connsiteY189" fmla="*/ 805 h 1043"/>
                <a:gd name="connsiteX190" fmla="*/ 3306 w 5112"/>
                <a:gd name="connsiteY190" fmla="*/ 848 h 1043"/>
                <a:gd name="connsiteX191" fmla="*/ 3349 w 5112"/>
                <a:gd name="connsiteY191" fmla="*/ 886 h 1043"/>
                <a:gd name="connsiteX192" fmla="*/ 3395 w 5112"/>
                <a:gd name="connsiteY192" fmla="*/ 917 h 1043"/>
                <a:gd name="connsiteX193" fmla="*/ 3444 w 5112"/>
                <a:gd name="connsiteY193" fmla="*/ 939 h 1043"/>
                <a:gd name="connsiteX194" fmla="*/ 3498 w 5112"/>
                <a:gd name="connsiteY194" fmla="*/ 952 h 1043"/>
                <a:gd name="connsiteX195" fmla="*/ 3554 w 5112"/>
                <a:gd name="connsiteY195" fmla="*/ 956 h 1043"/>
                <a:gd name="connsiteX196" fmla="*/ 3609 w 5112"/>
                <a:gd name="connsiteY196" fmla="*/ 950 h 1043"/>
                <a:gd name="connsiteX197" fmla="*/ 3659 w 5112"/>
                <a:gd name="connsiteY197" fmla="*/ 935 h 1043"/>
                <a:gd name="connsiteX198" fmla="*/ 3706 w 5112"/>
                <a:gd name="connsiteY198" fmla="*/ 915 h 1043"/>
                <a:gd name="connsiteX199" fmla="*/ 3750 w 5112"/>
                <a:gd name="connsiteY199" fmla="*/ 884 h 1043"/>
                <a:gd name="connsiteX200" fmla="*/ 3789 w 5112"/>
                <a:gd name="connsiteY200" fmla="*/ 848 h 1043"/>
                <a:gd name="connsiteX201" fmla="*/ 3826 w 5112"/>
                <a:gd name="connsiteY201" fmla="*/ 807 h 1043"/>
                <a:gd name="connsiteX202" fmla="*/ 3861 w 5112"/>
                <a:gd name="connsiteY202" fmla="*/ 759 h 1043"/>
                <a:gd name="connsiteX203" fmla="*/ 3894 w 5112"/>
                <a:gd name="connsiteY203" fmla="*/ 709 h 1043"/>
                <a:gd name="connsiteX204" fmla="*/ 3927 w 5112"/>
                <a:gd name="connsiteY204" fmla="*/ 655 h 1043"/>
                <a:gd name="connsiteX205" fmla="*/ 3960 w 5112"/>
                <a:gd name="connsiteY205" fmla="*/ 597 h 1043"/>
                <a:gd name="connsiteX206" fmla="*/ 3993 w 5112"/>
                <a:gd name="connsiteY206" fmla="*/ 537 h 1043"/>
                <a:gd name="connsiteX207" fmla="*/ 4022 w 5112"/>
                <a:gd name="connsiteY207" fmla="*/ 483 h 1043"/>
                <a:gd name="connsiteX208" fmla="*/ 4084 w 5112"/>
                <a:gd name="connsiteY208" fmla="*/ 375 h 1043"/>
                <a:gd name="connsiteX209" fmla="*/ 4154 w 5112"/>
                <a:gd name="connsiteY209" fmla="*/ 272 h 1043"/>
                <a:gd name="connsiteX210" fmla="*/ 4192 w 5112"/>
                <a:gd name="connsiteY210" fmla="*/ 224 h 1043"/>
                <a:gd name="connsiteX211" fmla="*/ 4233 w 5112"/>
                <a:gd name="connsiteY211" fmla="*/ 178 h 1043"/>
                <a:gd name="connsiteX212" fmla="*/ 4276 w 5112"/>
                <a:gd name="connsiteY212" fmla="*/ 137 h 1043"/>
                <a:gd name="connsiteX213" fmla="*/ 4324 w 5112"/>
                <a:gd name="connsiteY213" fmla="*/ 100 h 1043"/>
                <a:gd name="connsiteX214" fmla="*/ 4375 w 5112"/>
                <a:gd name="connsiteY214" fmla="*/ 66 h 1043"/>
                <a:gd name="connsiteX215" fmla="*/ 4433 w 5112"/>
                <a:gd name="connsiteY215" fmla="*/ 39 h 1043"/>
                <a:gd name="connsiteX216" fmla="*/ 4493 w 5112"/>
                <a:gd name="connsiteY216" fmla="*/ 19 h 1043"/>
                <a:gd name="connsiteX217" fmla="*/ 4559 w 5112"/>
                <a:gd name="connsiteY217" fmla="*/ 6 h 1043"/>
                <a:gd name="connsiteX218" fmla="*/ 4631 w 5112"/>
                <a:gd name="connsiteY218" fmla="*/ 0 h 1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5112" h="1043">
                  <a:moveTo>
                    <a:pt x="4631" y="0"/>
                  </a:moveTo>
                  <a:lnTo>
                    <a:pt x="4681" y="0"/>
                  </a:lnTo>
                  <a:cubicBezTo>
                    <a:pt x="4691" y="1"/>
                    <a:pt x="4700" y="3"/>
                    <a:pt x="4710" y="4"/>
                  </a:cubicBezTo>
                  <a:lnTo>
                    <a:pt x="4741" y="13"/>
                  </a:lnTo>
                  <a:cubicBezTo>
                    <a:pt x="4753" y="16"/>
                    <a:pt x="4766" y="20"/>
                    <a:pt x="4778" y="23"/>
                  </a:cubicBezTo>
                  <a:cubicBezTo>
                    <a:pt x="4792" y="28"/>
                    <a:pt x="4805" y="34"/>
                    <a:pt x="4819" y="39"/>
                  </a:cubicBezTo>
                  <a:cubicBezTo>
                    <a:pt x="4834" y="46"/>
                    <a:pt x="4848" y="53"/>
                    <a:pt x="4863" y="60"/>
                  </a:cubicBezTo>
                  <a:lnTo>
                    <a:pt x="4910" y="89"/>
                  </a:lnTo>
                  <a:lnTo>
                    <a:pt x="4960" y="124"/>
                  </a:lnTo>
                  <a:lnTo>
                    <a:pt x="5009" y="170"/>
                  </a:lnTo>
                  <a:cubicBezTo>
                    <a:pt x="5026" y="188"/>
                    <a:pt x="5044" y="206"/>
                    <a:pt x="5061" y="224"/>
                  </a:cubicBezTo>
                  <a:cubicBezTo>
                    <a:pt x="5078" y="245"/>
                    <a:pt x="5095" y="265"/>
                    <a:pt x="5112" y="286"/>
                  </a:cubicBezTo>
                  <a:cubicBezTo>
                    <a:pt x="5109" y="305"/>
                    <a:pt x="5062" y="338"/>
                    <a:pt x="5042" y="336"/>
                  </a:cubicBezTo>
                  <a:cubicBezTo>
                    <a:pt x="5026" y="316"/>
                    <a:pt x="5009" y="296"/>
                    <a:pt x="4993" y="276"/>
                  </a:cubicBezTo>
                  <a:lnTo>
                    <a:pt x="4945" y="228"/>
                  </a:lnTo>
                  <a:lnTo>
                    <a:pt x="4900" y="189"/>
                  </a:lnTo>
                  <a:cubicBezTo>
                    <a:pt x="4886" y="179"/>
                    <a:pt x="4872" y="168"/>
                    <a:pt x="4858" y="158"/>
                  </a:cubicBezTo>
                  <a:cubicBezTo>
                    <a:pt x="4845" y="150"/>
                    <a:pt x="4832" y="143"/>
                    <a:pt x="4819" y="135"/>
                  </a:cubicBezTo>
                  <a:cubicBezTo>
                    <a:pt x="4803" y="127"/>
                    <a:pt x="4786" y="120"/>
                    <a:pt x="4770" y="112"/>
                  </a:cubicBezTo>
                  <a:cubicBezTo>
                    <a:pt x="4755" y="107"/>
                    <a:pt x="4741" y="103"/>
                    <a:pt x="4726" y="98"/>
                  </a:cubicBezTo>
                  <a:lnTo>
                    <a:pt x="4691" y="89"/>
                  </a:lnTo>
                  <a:cubicBezTo>
                    <a:pt x="4681" y="88"/>
                    <a:pt x="4672" y="88"/>
                    <a:pt x="4662" y="87"/>
                  </a:cubicBezTo>
                  <a:lnTo>
                    <a:pt x="4635" y="87"/>
                  </a:lnTo>
                  <a:lnTo>
                    <a:pt x="4569" y="93"/>
                  </a:lnTo>
                  <a:cubicBezTo>
                    <a:pt x="4548" y="97"/>
                    <a:pt x="4528" y="102"/>
                    <a:pt x="4507" y="106"/>
                  </a:cubicBezTo>
                  <a:lnTo>
                    <a:pt x="4452" y="127"/>
                  </a:lnTo>
                  <a:cubicBezTo>
                    <a:pt x="4435" y="136"/>
                    <a:pt x="4417" y="145"/>
                    <a:pt x="4400" y="154"/>
                  </a:cubicBezTo>
                  <a:cubicBezTo>
                    <a:pt x="4384" y="165"/>
                    <a:pt x="4369" y="176"/>
                    <a:pt x="4353" y="187"/>
                  </a:cubicBezTo>
                  <a:cubicBezTo>
                    <a:pt x="4338" y="199"/>
                    <a:pt x="4324" y="212"/>
                    <a:pt x="4309" y="224"/>
                  </a:cubicBezTo>
                  <a:cubicBezTo>
                    <a:pt x="4296" y="239"/>
                    <a:pt x="4283" y="253"/>
                    <a:pt x="4270" y="268"/>
                  </a:cubicBezTo>
                  <a:lnTo>
                    <a:pt x="4231" y="313"/>
                  </a:lnTo>
                  <a:cubicBezTo>
                    <a:pt x="4219" y="330"/>
                    <a:pt x="4208" y="346"/>
                    <a:pt x="4196" y="363"/>
                  </a:cubicBezTo>
                  <a:cubicBezTo>
                    <a:pt x="4185" y="380"/>
                    <a:pt x="4174" y="398"/>
                    <a:pt x="4163" y="415"/>
                  </a:cubicBezTo>
                  <a:cubicBezTo>
                    <a:pt x="4142" y="451"/>
                    <a:pt x="4122" y="487"/>
                    <a:pt x="4101" y="523"/>
                  </a:cubicBezTo>
                  <a:lnTo>
                    <a:pt x="4008" y="691"/>
                  </a:lnTo>
                  <a:cubicBezTo>
                    <a:pt x="3997" y="710"/>
                    <a:pt x="3986" y="728"/>
                    <a:pt x="3975" y="747"/>
                  </a:cubicBezTo>
                  <a:cubicBezTo>
                    <a:pt x="3963" y="764"/>
                    <a:pt x="3952" y="781"/>
                    <a:pt x="3940" y="798"/>
                  </a:cubicBezTo>
                  <a:cubicBezTo>
                    <a:pt x="3928" y="815"/>
                    <a:pt x="3917" y="831"/>
                    <a:pt x="3905" y="848"/>
                  </a:cubicBezTo>
                  <a:lnTo>
                    <a:pt x="3865" y="894"/>
                  </a:lnTo>
                  <a:lnTo>
                    <a:pt x="3824" y="935"/>
                  </a:lnTo>
                  <a:lnTo>
                    <a:pt x="3779" y="971"/>
                  </a:lnTo>
                  <a:lnTo>
                    <a:pt x="3729" y="1000"/>
                  </a:lnTo>
                  <a:cubicBezTo>
                    <a:pt x="3712" y="1007"/>
                    <a:pt x="3694" y="1015"/>
                    <a:pt x="3677" y="1022"/>
                  </a:cubicBezTo>
                  <a:lnTo>
                    <a:pt x="3620" y="1037"/>
                  </a:lnTo>
                  <a:lnTo>
                    <a:pt x="3556" y="1043"/>
                  </a:lnTo>
                  <a:lnTo>
                    <a:pt x="3547" y="1043"/>
                  </a:lnTo>
                  <a:cubicBezTo>
                    <a:pt x="3526" y="1042"/>
                    <a:pt x="3506" y="1040"/>
                    <a:pt x="3485" y="1039"/>
                  </a:cubicBezTo>
                  <a:cubicBezTo>
                    <a:pt x="3465" y="1034"/>
                    <a:pt x="3446" y="1030"/>
                    <a:pt x="3426" y="1025"/>
                  </a:cubicBezTo>
                  <a:cubicBezTo>
                    <a:pt x="3408" y="1017"/>
                    <a:pt x="3390" y="1010"/>
                    <a:pt x="3372" y="1002"/>
                  </a:cubicBezTo>
                  <a:cubicBezTo>
                    <a:pt x="3355" y="992"/>
                    <a:pt x="3337" y="983"/>
                    <a:pt x="3320" y="973"/>
                  </a:cubicBezTo>
                  <a:lnTo>
                    <a:pt x="3273" y="935"/>
                  </a:lnTo>
                  <a:lnTo>
                    <a:pt x="3229" y="894"/>
                  </a:lnTo>
                  <a:cubicBezTo>
                    <a:pt x="3215" y="878"/>
                    <a:pt x="3200" y="862"/>
                    <a:pt x="3186" y="846"/>
                  </a:cubicBezTo>
                  <a:cubicBezTo>
                    <a:pt x="3173" y="829"/>
                    <a:pt x="3160" y="813"/>
                    <a:pt x="3147" y="796"/>
                  </a:cubicBezTo>
                  <a:cubicBezTo>
                    <a:pt x="3134" y="777"/>
                    <a:pt x="3121" y="759"/>
                    <a:pt x="3108" y="740"/>
                  </a:cubicBezTo>
                  <a:cubicBezTo>
                    <a:pt x="3095" y="721"/>
                    <a:pt x="3083" y="703"/>
                    <a:pt x="3070" y="684"/>
                  </a:cubicBezTo>
                  <a:lnTo>
                    <a:pt x="2965" y="510"/>
                  </a:lnTo>
                  <a:cubicBezTo>
                    <a:pt x="2953" y="491"/>
                    <a:pt x="2940" y="471"/>
                    <a:pt x="2928" y="452"/>
                  </a:cubicBezTo>
                  <a:cubicBezTo>
                    <a:pt x="2916" y="433"/>
                    <a:pt x="2903" y="415"/>
                    <a:pt x="2891" y="396"/>
                  </a:cubicBezTo>
                  <a:cubicBezTo>
                    <a:pt x="2879" y="378"/>
                    <a:pt x="2866" y="360"/>
                    <a:pt x="2854" y="342"/>
                  </a:cubicBezTo>
                  <a:cubicBezTo>
                    <a:pt x="2841" y="325"/>
                    <a:pt x="2827" y="309"/>
                    <a:pt x="2814" y="292"/>
                  </a:cubicBezTo>
                  <a:cubicBezTo>
                    <a:pt x="2800" y="277"/>
                    <a:pt x="2787" y="262"/>
                    <a:pt x="2773" y="247"/>
                  </a:cubicBezTo>
                  <a:cubicBezTo>
                    <a:pt x="2759" y="233"/>
                    <a:pt x="2746" y="219"/>
                    <a:pt x="2732" y="205"/>
                  </a:cubicBezTo>
                  <a:lnTo>
                    <a:pt x="2686" y="168"/>
                  </a:lnTo>
                  <a:lnTo>
                    <a:pt x="2639" y="139"/>
                  </a:lnTo>
                  <a:cubicBezTo>
                    <a:pt x="2622" y="131"/>
                    <a:pt x="2604" y="124"/>
                    <a:pt x="2587" y="116"/>
                  </a:cubicBezTo>
                  <a:cubicBezTo>
                    <a:pt x="2569" y="111"/>
                    <a:pt x="2550" y="105"/>
                    <a:pt x="2532" y="100"/>
                  </a:cubicBezTo>
                  <a:lnTo>
                    <a:pt x="2474" y="91"/>
                  </a:lnTo>
                  <a:cubicBezTo>
                    <a:pt x="2453" y="92"/>
                    <a:pt x="2431" y="92"/>
                    <a:pt x="2410" y="93"/>
                  </a:cubicBezTo>
                  <a:cubicBezTo>
                    <a:pt x="2387" y="97"/>
                    <a:pt x="2365" y="100"/>
                    <a:pt x="2342" y="104"/>
                  </a:cubicBezTo>
                  <a:lnTo>
                    <a:pt x="2280" y="122"/>
                  </a:lnTo>
                  <a:lnTo>
                    <a:pt x="2222" y="147"/>
                  </a:lnTo>
                  <a:lnTo>
                    <a:pt x="2168" y="180"/>
                  </a:lnTo>
                  <a:cubicBezTo>
                    <a:pt x="2151" y="193"/>
                    <a:pt x="2134" y="205"/>
                    <a:pt x="2117" y="218"/>
                  </a:cubicBezTo>
                  <a:lnTo>
                    <a:pt x="2071" y="261"/>
                  </a:lnTo>
                  <a:cubicBezTo>
                    <a:pt x="2056" y="276"/>
                    <a:pt x="2041" y="292"/>
                    <a:pt x="2026" y="307"/>
                  </a:cubicBezTo>
                  <a:cubicBezTo>
                    <a:pt x="2012" y="324"/>
                    <a:pt x="1998" y="342"/>
                    <a:pt x="1984" y="359"/>
                  </a:cubicBezTo>
                  <a:lnTo>
                    <a:pt x="1945" y="413"/>
                  </a:lnTo>
                  <a:cubicBezTo>
                    <a:pt x="1933" y="431"/>
                    <a:pt x="1920" y="449"/>
                    <a:pt x="1908" y="467"/>
                  </a:cubicBezTo>
                  <a:cubicBezTo>
                    <a:pt x="1896" y="486"/>
                    <a:pt x="1883" y="504"/>
                    <a:pt x="1871" y="523"/>
                  </a:cubicBezTo>
                  <a:cubicBezTo>
                    <a:pt x="1859" y="542"/>
                    <a:pt x="1846" y="562"/>
                    <a:pt x="1834" y="581"/>
                  </a:cubicBezTo>
                  <a:cubicBezTo>
                    <a:pt x="1822" y="600"/>
                    <a:pt x="1811" y="618"/>
                    <a:pt x="1799" y="637"/>
                  </a:cubicBezTo>
                  <a:cubicBezTo>
                    <a:pt x="1774" y="674"/>
                    <a:pt x="1749" y="712"/>
                    <a:pt x="1724" y="749"/>
                  </a:cubicBezTo>
                  <a:cubicBezTo>
                    <a:pt x="1711" y="766"/>
                    <a:pt x="1698" y="784"/>
                    <a:pt x="1685" y="801"/>
                  </a:cubicBezTo>
                  <a:cubicBezTo>
                    <a:pt x="1671" y="817"/>
                    <a:pt x="1658" y="834"/>
                    <a:pt x="1644" y="850"/>
                  </a:cubicBezTo>
                  <a:cubicBezTo>
                    <a:pt x="1629" y="865"/>
                    <a:pt x="1615" y="881"/>
                    <a:pt x="1600" y="896"/>
                  </a:cubicBezTo>
                  <a:lnTo>
                    <a:pt x="1553" y="937"/>
                  </a:lnTo>
                  <a:cubicBezTo>
                    <a:pt x="1536" y="949"/>
                    <a:pt x="1520" y="961"/>
                    <a:pt x="1503" y="973"/>
                  </a:cubicBezTo>
                  <a:lnTo>
                    <a:pt x="1450" y="1002"/>
                  </a:lnTo>
                  <a:cubicBezTo>
                    <a:pt x="1431" y="1010"/>
                    <a:pt x="1413" y="1017"/>
                    <a:pt x="1394" y="1025"/>
                  </a:cubicBezTo>
                  <a:lnTo>
                    <a:pt x="1330" y="1037"/>
                  </a:lnTo>
                  <a:lnTo>
                    <a:pt x="1264" y="1043"/>
                  </a:lnTo>
                  <a:lnTo>
                    <a:pt x="1258" y="1043"/>
                  </a:lnTo>
                  <a:cubicBezTo>
                    <a:pt x="1235" y="1042"/>
                    <a:pt x="1213" y="1040"/>
                    <a:pt x="1190" y="1039"/>
                  </a:cubicBezTo>
                  <a:lnTo>
                    <a:pt x="1128" y="1027"/>
                  </a:lnTo>
                  <a:cubicBezTo>
                    <a:pt x="1109" y="1021"/>
                    <a:pt x="1089" y="1014"/>
                    <a:pt x="1070" y="1008"/>
                  </a:cubicBezTo>
                  <a:cubicBezTo>
                    <a:pt x="1053" y="1000"/>
                    <a:pt x="1035" y="991"/>
                    <a:pt x="1018" y="983"/>
                  </a:cubicBezTo>
                  <a:cubicBezTo>
                    <a:pt x="1002" y="973"/>
                    <a:pt x="987" y="962"/>
                    <a:pt x="971" y="952"/>
                  </a:cubicBezTo>
                  <a:lnTo>
                    <a:pt x="925" y="915"/>
                  </a:lnTo>
                  <a:cubicBezTo>
                    <a:pt x="911" y="901"/>
                    <a:pt x="898" y="887"/>
                    <a:pt x="884" y="873"/>
                  </a:cubicBezTo>
                  <a:cubicBezTo>
                    <a:pt x="872" y="858"/>
                    <a:pt x="859" y="843"/>
                    <a:pt x="847" y="828"/>
                  </a:cubicBezTo>
                  <a:cubicBezTo>
                    <a:pt x="835" y="812"/>
                    <a:pt x="822" y="796"/>
                    <a:pt x="810" y="780"/>
                  </a:cubicBezTo>
                  <a:cubicBezTo>
                    <a:pt x="799" y="763"/>
                    <a:pt x="788" y="745"/>
                    <a:pt x="777" y="728"/>
                  </a:cubicBezTo>
                  <a:cubicBezTo>
                    <a:pt x="765" y="710"/>
                    <a:pt x="754" y="692"/>
                    <a:pt x="742" y="674"/>
                  </a:cubicBezTo>
                  <a:cubicBezTo>
                    <a:pt x="732" y="655"/>
                    <a:pt x="721" y="637"/>
                    <a:pt x="711" y="618"/>
                  </a:cubicBezTo>
                  <a:cubicBezTo>
                    <a:pt x="700" y="599"/>
                    <a:pt x="689" y="579"/>
                    <a:pt x="678" y="560"/>
                  </a:cubicBezTo>
                  <a:cubicBezTo>
                    <a:pt x="657" y="523"/>
                    <a:pt x="637" y="485"/>
                    <a:pt x="616" y="448"/>
                  </a:cubicBezTo>
                  <a:lnTo>
                    <a:pt x="547" y="340"/>
                  </a:lnTo>
                  <a:cubicBezTo>
                    <a:pt x="533" y="321"/>
                    <a:pt x="518" y="303"/>
                    <a:pt x="504" y="284"/>
                  </a:cubicBezTo>
                  <a:cubicBezTo>
                    <a:pt x="488" y="269"/>
                    <a:pt x="473" y="254"/>
                    <a:pt x="457" y="239"/>
                  </a:cubicBezTo>
                  <a:cubicBezTo>
                    <a:pt x="441" y="226"/>
                    <a:pt x="425" y="212"/>
                    <a:pt x="409" y="199"/>
                  </a:cubicBezTo>
                  <a:cubicBezTo>
                    <a:pt x="392" y="189"/>
                    <a:pt x="375" y="178"/>
                    <a:pt x="358" y="168"/>
                  </a:cubicBezTo>
                  <a:cubicBezTo>
                    <a:pt x="341" y="160"/>
                    <a:pt x="325" y="153"/>
                    <a:pt x="308" y="145"/>
                  </a:cubicBezTo>
                  <a:lnTo>
                    <a:pt x="256" y="127"/>
                  </a:lnTo>
                  <a:lnTo>
                    <a:pt x="209" y="112"/>
                  </a:lnTo>
                  <a:cubicBezTo>
                    <a:pt x="194" y="109"/>
                    <a:pt x="178" y="107"/>
                    <a:pt x="163" y="104"/>
                  </a:cubicBezTo>
                  <a:cubicBezTo>
                    <a:pt x="149" y="103"/>
                    <a:pt x="136" y="101"/>
                    <a:pt x="122" y="100"/>
                  </a:cubicBezTo>
                  <a:cubicBezTo>
                    <a:pt x="110" y="98"/>
                    <a:pt x="97" y="97"/>
                    <a:pt x="85" y="95"/>
                  </a:cubicBezTo>
                  <a:lnTo>
                    <a:pt x="31" y="95"/>
                  </a:lnTo>
                  <a:cubicBezTo>
                    <a:pt x="26" y="96"/>
                    <a:pt x="22" y="97"/>
                    <a:pt x="17" y="98"/>
                  </a:cubicBezTo>
                  <a:lnTo>
                    <a:pt x="11" y="98"/>
                  </a:lnTo>
                  <a:cubicBezTo>
                    <a:pt x="7" y="70"/>
                    <a:pt x="4" y="41"/>
                    <a:pt x="0" y="13"/>
                  </a:cubicBezTo>
                  <a:lnTo>
                    <a:pt x="9" y="13"/>
                  </a:lnTo>
                  <a:lnTo>
                    <a:pt x="29" y="10"/>
                  </a:lnTo>
                  <a:lnTo>
                    <a:pt x="91" y="10"/>
                  </a:lnTo>
                  <a:lnTo>
                    <a:pt x="135" y="13"/>
                  </a:lnTo>
                  <a:lnTo>
                    <a:pt x="182" y="19"/>
                  </a:lnTo>
                  <a:cubicBezTo>
                    <a:pt x="199" y="22"/>
                    <a:pt x="217" y="26"/>
                    <a:pt x="234" y="29"/>
                  </a:cubicBezTo>
                  <a:cubicBezTo>
                    <a:pt x="252" y="35"/>
                    <a:pt x="269" y="40"/>
                    <a:pt x="287" y="46"/>
                  </a:cubicBezTo>
                  <a:cubicBezTo>
                    <a:pt x="306" y="53"/>
                    <a:pt x="326" y="59"/>
                    <a:pt x="345" y="66"/>
                  </a:cubicBezTo>
                  <a:lnTo>
                    <a:pt x="403" y="93"/>
                  </a:lnTo>
                  <a:lnTo>
                    <a:pt x="459" y="131"/>
                  </a:lnTo>
                  <a:lnTo>
                    <a:pt x="514" y="174"/>
                  </a:lnTo>
                  <a:lnTo>
                    <a:pt x="568" y="228"/>
                  </a:lnTo>
                  <a:cubicBezTo>
                    <a:pt x="585" y="249"/>
                    <a:pt x="601" y="271"/>
                    <a:pt x="618" y="292"/>
                  </a:cubicBezTo>
                  <a:cubicBezTo>
                    <a:pt x="634" y="317"/>
                    <a:pt x="651" y="342"/>
                    <a:pt x="667" y="367"/>
                  </a:cubicBezTo>
                  <a:cubicBezTo>
                    <a:pt x="696" y="417"/>
                    <a:pt x="725" y="466"/>
                    <a:pt x="754" y="516"/>
                  </a:cubicBezTo>
                  <a:cubicBezTo>
                    <a:pt x="765" y="536"/>
                    <a:pt x="776" y="555"/>
                    <a:pt x="787" y="575"/>
                  </a:cubicBezTo>
                  <a:cubicBezTo>
                    <a:pt x="798" y="594"/>
                    <a:pt x="809" y="612"/>
                    <a:pt x="820" y="631"/>
                  </a:cubicBezTo>
                  <a:cubicBezTo>
                    <a:pt x="831" y="649"/>
                    <a:pt x="842" y="666"/>
                    <a:pt x="853" y="684"/>
                  </a:cubicBezTo>
                  <a:cubicBezTo>
                    <a:pt x="864" y="701"/>
                    <a:pt x="875" y="719"/>
                    <a:pt x="886" y="736"/>
                  </a:cubicBezTo>
                  <a:cubicBezTo>
                    <a:pt x="898" y="751"/>
                    <a:pt x="909" y="767"/>
                    <a:pt x="921" y="782"/>
                  </a:cubicBezTo>
                  <a:lnTo>
                    <a:pt x="958" y="825"/>
                  </a:lnTo>
                  <a:cubicBezTo>
                    <a:pt x="972" y="838"/>
                    <a:pt x="986" y="850"/>
                    <a:pt x="1000" y="863"/>
                  </a:cubicBezTo>
                  <a:lnTo>
                    <a:pt x="1043" y="894"/>
                  </a:lnTo>
                  <a:cubicBezTo>
                    <a:pt x="1059" y="903"/>
                    <a:pt x="1074" y="912"/>
                    <a:pt x="1090" y="921"/>
                  </a:cubicBezTo>
                  <a:lnTo>
                    <a:pt x="1140" y="939"/>
                  </a:lnTo>
                  <a:cubicBezTo>
                    <a:pt x="1159" y="943"/>
                    <a:pt x="1177" y="948"/>
                    <a:pt x="1196" y="952"/>
                  </a:cubicBezTo>
                  <a:cubicBezTo>
                    <a:pt x="1217" y="953"/>
                    <a:pt x="1237" y="955"/>
                    <a:pt x="1258" y="956"/>
                  </a:cubicBezTo>
                  <a:lnTo>
                    <a:pt x="1264" y="956"/>
                  </a:lnTo>
                  <a:lnTo>
                    <a:pt x="1324" y="950"/>
                  </a:lnTo>
                  <a:lnTo>
                    <a:pt x="1380" y="935"/>
                  </a:lnTo>
                  <a:cubicBezTo>
                    <a:pt x="1398" y="928"/>
                    <a:pt x="1415" y="920"/>
                    <a:pt x="1433" y="913"/>
                  </a:cubicBezTo>
                  <a:cubicBezTo>
                    <a:pt x="1449" y="903"/>
                    <a:pt x="1465" y="894"/>
                    <a:pt x="1481" y="884"/>
                  </a:cubicBezTo>
                  <a:cubicBezTo>
                    <a:pt x="1496" y="871"/>
                    <a:pt x="1511" y="859"/>
                    <a:pt x="1526" y="846"/>
                  </a:cubicBezTo>
                  <a:lnTo>
                    <a:pt x="1569" y="803"/>
                  </a:lnTo>
                  <a:cubicBezTo>
                    <a:pt x="1582" y="787"/>
                    <a:pt x="1596" y="771"/>
                    <a:pt x="1609" y="755"/>
                  </a:cubicBezTo>
                  <a:cubicBezTo>
                    <a:pt x="1622" y="738"/>
                    <a:pt x="1635" y="720"/>
                    <a:pt x="1648" y="703"/>
                  </a:cubicBezTo>
                  <a:lnTo>
                    <a:pt x="1687" y="649"/>
                  </a:lnTo>
                  <a:cubicBezTo>
                    <a:pt x="1724" y="591"/>
                    <a:pt x="1762" y="533"/>
                    <a:pt x="1799" y="475"/>
                  </a:cubicBezTo>
                  <a:lnTo>
                    <a:pt x="1838" y="415"/>
                  </a:lnTo>
                  <a:cubicBezTo>
                    <a:pt x="1852" y="396"/>
                    <a:pt x="1865" y="376"/>
                    <a:pt x="1879" y="357"/>
                  </a:cubicBezTo>
                  <a:cubicBezTo>
                    <a:pt x="1894" y="338"/>
                    <a:pt x="1908" y="318"/>
                    <a:pt x="1923" y="299"/>
                  </a:cubicBezTo>
                  <a:lnTo>
                    <a:pt x="1968" y="245"/>
                  </a:lnTo>
                  <a:cubicBezTo>
                    <a:pt x="1984" y="228"/>
                    <a:pt x="1999" y="210"/>
                    <a:pt x="2015" y="193"/>
                  </a:cubicBezTo>
                  <a:lnTo>
                    <a:pt x="2069" y="145"/>
                  </a:lnTo>
                  <a:lnTo>
                    <a:pt x="2125" y="104"/>
                  </a:lnTo>
                  <a:lnTo>
                    <a:pt x="2187" y="69"/>
                  </a:lnTo>
                  <a:lnTo>
                    <a:pt x="2253" y="39"/>
                  </a:lnTo>
                  <a:cubicBezTo>
                    <a:pt x="2277" y="32"/>
                    <a:pt x="2301" y="26"/>
                    <a:pt x="2325" y="19"/>
                  </a:cubicBezTo>
                  <a:cubicBezTo>
                    <a:pt x="2351" y="15"/>
                    <a:pt x="2378" y="10"/>
                    <a:pt x="2404" y="6"/>
                  </a:cubicBezTo>
                  <a:cubicBezTo>
                    <a:pt x="2427" y="5"/>
                    <a:pt x="2451" y="5"/>
                    <a:pt x="2474" y="4"/>
                  </a:cubicBezTo>
                  <a:lnTo>
                    <a:pt x="2540" y="13"/>
                  </a:lnTo>
                  <a:cubicBezTo>
                    <a:pt x="2560" y="18"/>
                    <a:pt x="2580" y="22"/>
                    <a:pt x="2600" y="27"/>
                  </a:cubicBezTo>
                  <a:cubicBezTo>
                    <a:pt x="2619" y="35"/>
                    <a:pt x="2639" y="42"/>
                    <a:pt x="2658" y="50"/>
                  </a:cubicBezTo>
                  <a:cubicBezTo>
                    <a:pt x="2676" y="60"/>
                    <a:pt x="2693" y="71"/>
                    <a:pt x="2711" y="81"/>
                  </a:cubicBezTo>
                  <a:lnTo>
                    <a:pt x="2761" y="116"/>
                  </a:lnTo>
                  <a:lnTo>
                    <a:pt x="2806" y="158"/>
                  </a:lnTo>
                  <a:cubicBezTo>
                    <a:pt x="2821" y="173"/>
                    <a:pt x="2837" y="188"/>
                    <a:pt x="2852" y="203"/>
                  </a:cubicBezTo>
                  <a:cubicBezTo>
                    <a:pt x="2866" y="219"/>
                    <a:pt x="2879" y="235"/>
                    <a:pt x="2893" y="251"/>
                  </a:cubicBezTo>
                  <a:cubicBezTo>
                    <a:pt x="2906" y="268"/>
                    <a:pt x="2919" y="286"/>
                    <a:pt x="2932" y="303"/>
                  </a:cubicBezTo>
                  <a:cubicBezTo>
                    <a:pt x="2944" y="321"/>
                    <a:pt x="2957" y="339"/>
                    <a:pt x="2969" y="357"/>
                  </a:cubicBezTo>
                  <a:cubicBezTo>
                    <a:pt x="2981" y="376"/>
                    <a:pt x="2992" y="394"/>
                    <a:pt x="3004" y="413"/>
                  </a:cubicBezTo>
                  <a:cubicBezTo>
                    <a:pt x="3016" y="431"/>
                    <a:pt x="3027" y="449"/>
                    <a:pt x="3039" y="467"/>
                  </a:cubicBezTo>
                  <a:cubicBezTo>
                    <a:pt x="3050" y="486"/>
                    <a:pt x="3062" y="504"/>
                    <a:pt x="3073" y="523"/>
                  </a:cubicBezTo>
                  <a:cubicBezTo>
                    <a:pt x="3085" y="544"/>
                    <a:pt x="3098" y="564"/>
                    <a:pt x="3110" y="585"/>
                  </a:cubicBezTo>
                  <a:cubicBezTo>
                    <a:pt x="3122" y="604"/>
                    <a:pt x="3135" y="624"/>
                    <a:pt x="3147" y="643"/>
                  </a:cubicBezTo>
                  <a:cubicBezTo>
                    <a:pt x="3160" y="662"/>
                    <a:pt x="3173" y="682"/>
                    <a:pt x="3186" y="701"/>
                  </a:cubicBezTo>
                  <a:cubicBezTo>
                    <a:pt x="3198" y="719"/>
                    <a:pt x="3211" y="737"/>
                    <a:pt x="3223" y="755"/>
                  </a:cubicBezTo>
                  <a:cubicBezTo>
                    <a:pt x="3237" y="772"/>
                    <a:pt x="3251" y="788"/>
                    <a:pt x="3265" y="805"/>
                  </a:cubicBezTo>
                  <a:cubicBezTo>
                    <a:pt x="3279" y="819"/>
                    <a:pt x="3292" y="834"/>
                    <a:pt x="3306" y="848"/>
                  </a:cubicBezTo>
                  <a:cubicBezTo>
                    <a:pt x="3320" y="861"/>
                    <a:pt x="3335" y="873"/>
                    <a:pt x="3349" y="886"/>
                  </a:cubicBezTo>
                  <a:lnTo>
                    <a:pt x="3395" y="917"/>
                  </a:lnTo>
                  <a:cubicBezTo>
                    <a:pt x="3411" y="924"/>
                    <a:pt x="3428" y="932"/>
                    <a:pt x="3444" y="939"/>
                  </a:cubicBezTo>
                  <a:cubicBezTo>
                    <a:pt x="3462" y="943"/>
                    <a:pt x="3480" y="948"/>
                    <a:pt x="3498" y="952"/>
                  </a:cubicBezTo>
                  <a:cubicBezTo>
                    <a:pt x="3517" y="953"/>
                    <a:pt x="3535" y="955"/>
                    <a:pt x="3554" y="956"/>
                  </a:cubicBezTo>
                  <a:lnTo>
                    <a:pt x="3609" y="950"/>
                  </a:lnTo>
                  <a:lnTo>
                    <a:pt x="3659" y="935"/>
                  </a:lnTo>
                  <a:cubicBezTo>
                    <a:pt x="3675" y="928"/>
                    <a:pt x="3690" y="922"/>
                    <a:pt x="3706" y="915"/>
                  </a:cubicBezTo>
                  <a:cubicBezTo>
                    <a:pt x="3721" y="905"/>
                    <a:pt x="3735" y="894"/>
                    <a:pt x="3750" y="884"/>
                  </a:cubicBezTo>
                  <a:lnTo>
                    <a:pt x="3789" y="848"/>
                  </a:lnTo>
                  <a:cubicBezTo>
                    <a:pt x="3801" y="834"/>
                    <a:pt x="3814" y="821"/>
                    <a:pt x="3826" y="807"/>
                  </a:cubicBezTo>
                  <a:cubicBezTo>
                    <a:pt x="3838" y="791"/>
                    <a:pt x="3849" y="775"/>
                    <a:pt x="3861" y="759"/>
                  </a:cubicBezTo>
                  <a:cubicBezTo>
                    <a:pt x="3872" y="742"/>
                    <a:pt x="3883" y="726"/>
                    <a:pt x="3894" y="709"/>
                  </a:cubicBezTo>
                  <a:lnTo>
                    <a:pt x="3927" y="655"/>
                  </a:lnTo>
                  <a:cubicBezTo>
                    <a:pt x="3938" y="636"/>
                    <a:pt x="3949" y="616"/>
                    <a:pt x="3960" y="597"/>
                  </a:cubicBezTo>
                  <a:lnTo>
                    <a:pt x="3993" y="537"/>
                  </a:lnTo>
                  <a:cubicBezTo>
                    <a:pt x="4003" y="519"/>
                    <a:pt x="4012" y="501"/>
                    <a:pt x="4022" y="483"/>
                  </a:cubicBezTo>
                  <a:cubicBezTo>
                    <a:pt x="4043" y="447"/>
                    <a:pt x="4063" y="411"/>
                    <a:pt x="4084" y="375"/>
                  </a:cubicBezTo>
                  <a:lnTo>
                    <a:pt x="4154" y="272"/>
                  </a:lnTo>
                  <a:cubicBezTo>
                    <a:pt x="4167" y="256"/>
                    <a:pt x="4179" y="240"/>
                    <a:pt x="4192" y="224"/>
                  </a:cubicBezTo>
                  <a:cubicBezTo>
                    <a:pt x="4206" y="209"/>
                    <a:pt x="4219" y="193"/>
                    <a:pt x="4233" y="178"/>
                  </a:cubicBezTo>
                  <a:cubicBezTo>
                    <a:pt x="4247" y="164"/>
                    <a:pt x="4262" y="151"/>
                    <a:pt x="4276" y="137"/>
                  </a:cubicBezTo>
                  <a:cubicBezTo>
                    <a:pt x="4292" y="125"/>
                    <a:pt x="4308" y="112"/>
                    <a:pt x="4324" y="100"/>
                  </a:cubicBezTo>
                  <a:cubicBezTo>
                    <a:pt x="4341" y="89"/>
                    <a:pt x="4358" y="77"/>
                    <a:pt x="4375" y="66"/>
                  </a:cubicBezTo>
                  <a:lnTo>
                    <a:pt x="4433" y="39"/>
                  </a:lnTo>
                  <a:cubicBezTo>
                    <a:pt x="4453" y="32"/>
                    <a:pt x="4473" y="26"/>
                    <a:pt x="4493" y="19"/>
                  </a:cubicBezTo>
                  <a:cubicBezTo>
                    <a:pt x="4515" y="15"/>
                    <a:pt x="4537" y="10"/>
                    <a:pt x="4559" y="6"/>
                  </a:cubicBezTo>
                  <a:lnTo>
                    <a:pt x="4631" y="0"/>
                  </a:lnTo>
                  <a:close/>
                </a:path>
              </a:pathLst>
            </a:custGeom>
            <a:solidFill>
              <a:srgbClr val="00B0F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7" name="Group 11">
            <a:extLst>
              <a:ext uri="{FF2B5EF4-FFF2-40B4-BE49-F238E27FC236}">
                <a16:creationId xmlns:a16="http://schemas.microsoft.com/office/drawing/2014/main" id="{3C225D87-DA42-E870-4D76-451B7D6D7FBC}"/>
              </a:ext>
            </a:extLst>
          </p:cNvPr>
          <p:cNvGrpSpPr/>
          <p:nvPr/>
        </p:nvGrpSpPr>
        <p:grpSpPr>
          <a:xfrm rot="1522234">
            <a:off x="1484284" y="2721251"/>
            <a:ext cx="138774" cy="1387738"/>
            <a:chOff x="5103812" y="1828800"/>
            <a:chExt cx="152400" cy="1524000"/>
          </a:xfrm>
          <a:solidFill>
            <a:sysClr val="window" lastClr="FFFFFF"/>
          </a:solidFill>
        </p:grpSpPr>
        <p:sp>
          <p:nvSpPr>
            <p:cNvPr id="8" name="Rounded Rectangle 9">
              <a:extLst>
                <a:ext uri="{FF2B5EF4-FFF2-40B4-BE49-F238E27FC236}">
                  <a16:creationId xmlns:a16="http://schemas.microsoft.com/office/drawing/2014/main" id="{C603BA59-D87A-A059-811F-392ABF630446}"/>
                </a:ext>
              </a:extLst>
            </p:cNvPr>
            <p:cNvSpPr/>
            <p:nvPr/>
          </p:nvSpPr>
          <p:spPr>
            <a:xfrm>
              <a:off x="5103812" y="1828800"/>
              <a:ext cx="152400" cy="762000"/>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 name="Rounded Rectangle 10">
              <a:extLst>
                <a:ext uri="{FF2B5EF4-FFF2-40B4-BE49-F238E27FC236}">
                  <a16:creationId xmlns:a16="http://schemas.microsoft.com/office/drawing/2014/main" id="{7BB10D66-9809-F048-2C45-EEAF9A8407A3}"/>
                </a:ext>
              </a:extLst>
            </p:cNvPr>
            <p:cNvSpPr/>
            <p:nvPr/>
          </p:nvSpPr>
          <p:spPr>
            <a:xfrm>
              <a:off x="5103812" y="2590800"/>
              <a:ext cx="152400" cy="762000"/>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10" name="Group 17">
            <a:extLst>
              <a:ext uri="{FF2B5EF4-FFF2-40B4-BE49-F238E27FC236}">
                <a16:creationId xmlns:a16="http://schemas.microsoft.com/office/drawing/2014/main" id="{70296D2F-7FAF-5537-F0FE-A83206F24B8E}"/>
              </a:ext>
            </a:extLst>
          </p:cNvPr>
          <p:cNvGrpSpPr/>
          <p:nvPr/>
        </p:nvGrpSpPr>
        <p:grpSpPr>
          <a:xfrm rot="21279892">
            <a:off x="2440199" y="3085167"/>
            <a:ext cx="107291" cy="1072918"/>
            <a:chOff x="5103812" y="1828800"/>
            <a:chExt cx="152400" cy="1524000"/>
          </a:xfrm>
          <a:solidFill>
            <a:sysClr val="window" lastClr="FFFFFF"/>
          </a:solidFill>
        </p:grpSpPr>
        <p:sp>
          <p:nvSpPr>
            <p:cNvPr id="11" name="Rounded Rectangle 18">
              <a:extLst>
                <a:ext uri="{FF2B5EF4-FFF2-40B4-BE49-F238E27FC236}">
                  <a16:creationId xmlns:a16="http://schemas.microsoft.com/office/drawing/2014/main" id="{29636707-A1F2-18AF-B525-E7C9CE3251E1}"/>
                </a:ext>
              </a:extLst>
            </p:cNvPr>
            <p:cNvSpPr/>
            <p:nvPr/>
          </p:nvSpPr>
          <p:spPr>
            <a:xfrm>
              <a:off x="5103812" y="1828800"/>
              <a:ext cx="152400" cy="762000"/>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2" name="Rounded Rectangle 19">
              <a:extLst>
                <a:ext uri="{FF2B5EF4-FFF2-40B4-BE49-F238E27FC236}">
                  <a16:creationId xmlns:a16="http://schemas.microsoft.com/office/drawing/2014/main" id="{3EAF9134-EBAB-07B4-DC63-B14E4309A5AB}"/>
                </a:ext>
              </a:extLst>
            </p:cNvPr>
            <p:cNvSpPr/>
            <p:nvPr/>
          </p:nvSpPr>
          <p:spPr>
            <a:xfrm>
              <a:off x="5103812" y="2590800"/>
              <a:ext cx="152400" cy="762000"/>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13" name="Group 20">
            <a:extLst>
              <a:ext uri="{FF2B5EF4-FFF2-40B4-BE49-F238E27FC236}">
                <a16:creationId xmlns:a16="http://schemas.microsoft.com/office/drawing/2014/main" id="{E1C6DEC9-BC22-DCC8-556A-AD6055344E03}"/>
              </a:ext>
            </a:extLst>
          </p:cNvPr>
          <p:cNvGrpSpPr/>
          <p:nvPr/>
        </p:nvGrpSpPr>
        <p:grpSpPr>
          <a:xfrm rot="413095">
            <a:off x="3392019" y="3124160"/>
            <a:ext cx="122614" cy="1072917"/>
            <a:chOff x="5103811" y="1828799"/>
            <a:chExt cx="174165" cy="1523998"/>
          </a:xfrm>
          <a:solidFill>
            <a:sysClr val="window" lastClr="FFFFFF"/>
          </a:solidFill>
        </p:grpSpPr>
        <p:sp>
          <p:nvSpPr>
            <p:cNvPr id="14" name="Rounded Rectangle 21">
              <a:extLst>
                <a:ext uri="{FF2B5EF4-FFF2-40B4-BE49-F238E27FC236}">
                  <a16:creationId xmlns:a16="http://schemas.microsoft.com/office/drawing/2014/main" id="{69DC90B9-B759-7F06-1D69-6953D265F21D}"/>
                </a:ext>
              </a:extLst>
            </p:cNvPr>
            <p:cNvSpPr/>
            <p:nvPr/>
          </p:nvSpPr>
          <p:spPr>
            <a:xfrm>
              <a:off x="5103811" y="1828799"/>
              <a:ext cx="174157" cy="762000"/>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5" name="Rounded Rectangle 22">
              <a:extLst>
                <a:ext uri="{FF2B5EF4-FFF2-40B4-BE49-F238E27FC236}">
                  <a16:creationId xmlns:a16="http://schemas.microsoft.com/office/drawing/2014/main" id="{EB588FED-08A5-84C6-CA4E-5E35DD026B28}"/>
                </a:ext>
              </a:extLst>
            </p:cNvPr>
            <p:cNvSpPr/>
            <p:nvPr/>
          </p:nvSpPr>
          <p:spPr>
            <a:xfrm>
              <a:off x="5103819" y="2590797"/>
              <a:ext cx="174157" cy="762000"/>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16" name="Group 23">
            <a:extLst>
              <a:ext uri="{FF2B5EF4-FFF2-40B4-BE49-F238E27FC236}">
                <a16:creationId xmlns:a16="http://schemas.microsoft.com/office/drawing/2014/main" id="{55835977-34D8-703F-424B-29D3178A0717}"/>
              </a:ext>
            </a:extLst>
          </p:cNvPr>
          <p:cNvGrpSpPr/>
          <p:nvPr/>
        </p:nvGrpSpPr>
        <p:grpSpPr>
          <a:xfrm rot="20126299">
            <a:off x="3804443" y="2943692"/>
            <a:ext cx="272775" cy="1370091"/>
            <a:chOff x="2599070" y="2895117"/>
            <a:chExt cx="219082" cy="1225095"/>
          </a:xfrm>
          <a:solidFill>
            <a:sysClr val="window" lastClr="FFFFFF"/>
          </a:solidFill>
        </p:grpSpPr>
        <p:sp>
          <p:nvSpPr>
            <p:cNvPr id="17" name="Rounded Rectangle 24">
              <a:extLst>
                <a:ext uri="{FF2B5EF4-FFF2-40B4-BE49-F238E27FC236}">
                  <a16:creationId xmlns:a16="http://schemas.microsoft.com/office/drawing/2014/main" id="{35BB9E92-4994-3511-3BFD-5AA795176D31}"/>
                </a:ext>
              </a:extLst>
            </p:cNvPr>
            <p:cNvSpPr/>
            <p:nvPr/>
          </p:nvSpPr>
          <p:spPr>
            <a:xfrm rot="728257">
              <a:off x="2720046" y="2895117"/>
              <a:ext cx="98106" cy="611531"/>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8" name="Rounded Rectangle 25">
              <a:extLst>
                <a:ext uri="{FF2B5EF4-FFF2-40B4-BE49-F238E27FC236}">
                  <a16:creationId xmlns:a16="http://schemas.microsoft.com/office/drawing/2014/main" id="{4AA13B53-37E0-24BA-D170-974CEB75D5FD}"/>
                </a:ext>
              </a:extLst>
            </p:cNvPr>
            <p:cNvSpPr/>
            <p:nvPr/>
          </p:nvSpPr>
          <p:spPr>
            <a:xfrm rot="728257">
              <a:off x="2599070" y="3508680"/>
              <a:ext cx="98106" cy="611532"/>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19" name="Group 26">
            <a:extLst>
              <a:ext uri="{FF2B5EF4-FFF2-40B4-BE49-F238E27FC236}">
                <a16:creationId xmlns:a16="http://schemas.microsoft.com/office/drawing/2014/main" id="{39F66B0D-958B-C687-C5D2-346213F0B6D8}"/>
              </a:ext>
            </a:extLst>
          </p:cNvPr>
          <p:cNvGrpSpPr/>
          <p:nvPr/>
        </p:nvGrpSpPr>
        <p:grpSpPr>
          <a:xfrm rot="19700942">
            <a:off x="4335248" y="2777523"/>
            <a:ext cx="120316" cy="1041713"/>
            <a:chOff x="5080194" y="1828799"/>
            <a:chExt cx="176019" cy="1524000"/>
          </a:xfrm>
          <a:solidFill>
            <a:sysClr val="window" lastClr="FFFFFF"/>
          </a:solidFill>
        </p:grpSpPr>
        <p:sp>
          <p:nvSpPr>
            <p:cNvPr id="20" name="Rounded Rectangle 27">
              <a:extLst>
                <a:ext uri="{FF2B5EF4-FFF2-40B4-BE49-F238E27FC236}">
                  <a16:creationId xmlns:a16="http://schemas.microsoft.com/office/drawing/2014/main" id="{4552E781-B9BA-EFB1-D154-8839D8571D24}"/>
                </a:ext>
              </a:extLst>
            </p:cNvPr>
            <p:cNvSpPr/>
            <p:nvPr/>
          </p:nvSpPr>
          <p:spPr>
            <a:xfrm>
              <a:off x="5080200" y="1828799"/>
              <a:ext cx="176013" cy="762001"/>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Rounded Rectangle 28">
              <a:extLst>
                <a:ext uri="{FF2B5EF4-FFF2-40B4-BE49-F238E27FC236}">
                  <a16:creationId xmlns:a16="http://schemas.microsoft.com/office/drawing/2014/main" id="{006EA304-995F-E20B-6DCC-EC2F141AE198}"/>
                </a:ext>
              </a:extLst>
            </p:cNvPr>
            <p:cNvSpPr/>
            <p:nvPr/>
          </p:nvSpPr>
          <p:spPr>
            <a:xfrm>
              <a:off x="5080194" y="2590798"/>
              <a:ext cx="176013" cy="762001"/>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2" name="Group 29">
            <a:extLst>
              <a:ext uri="{FF2B5EF4-FFF2-40B4-BE49-F238E27FC236}">
                <a16:creationId xmlns:a16="http://schemas.microsoft.com/office/drawing/2014/main" id="{663BEA49-3F7C-45F1-EF87-23458125412F}"/>
              </a:ext>
            </a:extLst>
          </p:cNvPr>
          <p:cNvGrpSpPr/>
          <p:nvPr/>
        </p:nvGrpSpPr>
        <p:grpSpPr>
          <a:xfrm rot="1522234">
            <a:off x="5746890" y="2754203"/>
            <a:ext cx="124708" cy="1133068"/>
            <a:chOff x="5103812" y="1828800"/>
            <a:chExt cx="152400" cy="1524000"/>
          </a:xfrm>
          <a:solidFill>
            <a:sysClr val="window" lastClr="FFFFFF"/>
          </a:solidFill>
        </p:grpSpPr>
        <p:sp>
          <p:nvSpPr>
            <p:cNvPr id="23" name="Rounded Rectangle 30">
              <a:extLst>
                <a:ext uri="{FF2B5EF4-FFF2-40B4-BE49-F238E27FC236}">
                  <a16:creationId xmlns:a16="http://schemas.microsoft.com/office/drawing/2014/main" id="{C301FC97-CDC6-3844-B2A5-B7F129E226D4}"/>
                </a:ext>
              </a:extLst>
            </p:cNvPr>
            <p:cNvSpPr/>
            <p:nvPr/>
          </p:nvSpPr>
          <p:spPr>
            <a:xfrm>
              <a:off x="5103812" y="1828800"/>
              <a:ext cx="152400" cy="762000"/>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4" name="Rounded Rectangle 31">
              <a:extLst>
                <a:ext uri="{FF2B5EF4-FFF2-40B4-BE49-F238E27FC236}">
                  <a16:creationId xmlns:a16="http://schemas.microsoft.com/office/drawing/2014/main" id="{6684C87E-9453-A60D-3275-1CA6DABBC76B}"/>
                </a:ext>
              </a:extLst>
            </p:cNvPr>
            <p:cNvSpPr/>
            <p:nvPr/>
          </p:nvSpPr>
          <p:spPr>
            <a:xfrm>
              <a:off x="5103812" y="2590800"/>
              <a:ext cx="152400" cy="762000"/>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5" name="Group 32">
            <a:extLst>
              <a:ext uri="{FF2B5EF4-FFF2-40B4-BE49-F238E27FC236}">
                <a16:creationId xmlns:a16="http://schemas.microsoft.com/office/drawing/2014/main" id="{21C746B6-2926-981F-A51E-BBCA764455F6}"/>
              </a:ext>
            </a:extLst>
          </p:cNvPr>
          <p:cNvGrpSpPr/>
          <p:nvPr/>
        </p:nvGrpSpPr>
        <p:grpSpPr>
          <a:xfrm>
            <a:off x="6053189" y="2876770"/>
            <a:ext cx="283434" cy="1520409"/>
            <a:chOff x="2599068" y="2899079"/>
            <a:chExt cx="227643" cy="1221133"/>
          </a:xfrm>
          <a:solidFill>
            <a:sysClr val="window" lastClr="FFFFFF"/>
          </a:solidFill>
        </p:grpSpPr>
        <p:sp>
          <p:nvSpPr>
            <p:cNvPr id="26" name="Rounded Rectangle 33">
              <a:extLst>
                <a:ext uri="{FF2B5EF4-FFF2-40B4-BE49-F238E27FC236}">
                  <a16:creationId xmlns:a16="http://schemas.microsoft.com/office/drawing/2014/main" id="{7312D769-8FBC-6AEB-F091-478E0580A2BF}"/>
                </a:ext>
              </a:extLst>
            </p:cNvPr>
            <p:cNvSpPr/>
            <p:nvPr/>
          </p:nvSpPr>
          <p:spPr>
            <a:xfrm rot="728257">
              <a:off x="2728605" y="2899079"/>
              <a:ext cx="98106" cy="611532"/>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Rounded Rectangle 34">
              <a:extLst>
                <a:ext uri="{FF2B5EF4-FFF2-40B4-BE49-F238E27FC236}">
                  <a16:creationId xmlns:a16="http://schemas.microsoft.com/office/drawing/2014/main" id="{34AF0E25-8DC3-DDBB-D56A-CC4B8E12967D}"/>
                </a:ext>
              </a:extLst>
            </p:cNvPr>
            <p:cNvSpPr/>
            <p:nvPr/>
          </p:nvSpPr>
          <p:spPr>
            <a:xfrm rot="728257">
              <a:off x="2599068" y="3508680"/>
              <a:ext cx="98106" cy="611532"/>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8" name="Group 35">
            <a:extLst>
              <a:ext uri="{FF2B5EF4-FFF2-40B4-BE49-F238E27FC236}">
                <a16:creationId xmlns:a16="http://schemas.microsoft.com/office/drawing/2014/main" id="{0438E17A-7C79-52BD-4966-0303DA211473}"/>
              </a:ext>
            </a:extLst>
          </p:cNvPr>
          <p:cNvGrpSpPr/>
          <p:nvPr/>
        </p:nvGrpSpPr>
        <p:grpSpPr>
          <a:xfrm rot="21279892">
            <a:off x="6649213" y="3052284"/>
            <a:ext cx="107291" cy="1072918"/>
            <a:chOff x="5103812" y="1828800"/>
            <a:chExt cx="152400" cy="1524000"/>
          </a:xfrm>
          <a:solidFill>
            <a:sysClr val="window" lastClr="FFFFFF"/>
          </a:solidFill>
        </p:grpSpPr>
        <p:sp>
          <p:nvSpPr>
            <p:cNvPr id="29" name="Rounded Rectangle 36">
              <a:extLst>
                <a:ext uri="{FF2B5EF4-FFF2-40B4-BE49-F238E27FC236}">
                  <a16:creationId xmlns:a16="http://schemas.microsoft.com/office/drawing/2014/main" id="{1E3ECDF8-3C3F-4481-6DC4-023DA9052FF6}"/>
                </a:ext>
              </a:extLst>
            </p:cNvPr>
            <p:cNvSpPr/>
            <p:nvPr/>
          </p:nvSpPr>
          <p:spPr>
            <a:xfrm>
              <a:off x="5103812" y="1828800"/>
              <a:ext cx="152400" cy="762000"/>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0" name="Rounded Rectangle 37">
              <a:extLst>
                <a:ext uri="{FF2B5EF4-FFF2-40B4-BE49-F238E27FC236}">
                  <a16:creationId xmlns:a16="http://schemas.microsoft.com/office/drawing/2014/main" id="{B4E6295F-F191-662C-3858-A1CBFA98D881}"/>
                </a:ext>
              </a:extLst>
            </p:cNvPr>
            <p:cNvSpPr/>
            <p:nvPr/>
          </p:nvSpPr>
          <p:spPr>
            <a:xfrm>
              <a:off x="5103812" y="2590800"/>
              <a:ext cx="152400" cy="762000"/>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31" name="Group 38">
            <a:extLst>
              <a:ext uri="{FF2B5EF4-FFF2-40B4-BE49-F238E27FC236}">
                <a16:creationId xmlns:a16="http://schemas.microsoft.com/office/drawing/2014/main" id="{D45897D5-51CD-21D4-DB49-8C7652AB08F4}"/>
              </a:ext>
            </a:extLst>
          </p:cNvPr>
          <p:cNvGrpSpPr/>
          <p:nvPr/>
        </p:nvGrpSpPr>
        <p:grpSpPr>
          <a:xfrm rot="189653">
            <a:off x="7670875" y="3064027"/>
            <a:ext cx="122614" cy="1072917"/>
            <a:chOff x="5103811" y="1828799"/>
            <a:chExt cx="174165" cy="1523998"/>
          </a:xfrm>
          <a:solidFill>
            <a:sysClr val="window" lastClr="FFFFFF"/>
          </a:solidFill>
        </p:grpSpPr>
        <p:sp>
          <p:nvSpPr>
            <p:cNvPr id="32" name="Rounded Rectangle 39">
              <a:extLst>
                <a:ext uri="{FF2B5EF4-FFF2-40B4-BE49-F238E27FC236}">
                  <a16:creationId xmlns:a16="http://schemas.microsoft.com/office/drawing/2014/main" id="{3C60E149-938C-55FD-6E6D-5127CA8566CF}"/>
                </a:ext>
              </a:extLst>
            </p:cNvPr>
            <p:cNvSpPr/>
            <p:nvPr/>
          </p:nvSpPr>
          <p:spPr>
            <a:xfrm>
              <a:off x="5103811" y="1828799"/>
              <a:ext cx="174157" cy="762000"/>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ounded Rectangle 40">
              <a:extLst>
                <a:ext uri="{FF2B5EF4-FFF2-40B4-BE49-F238E27FC236}">
                  <a16:creationId xmlns:a16="http://schemas.microsoft.com/office/drawing/2014/main" id="{E0FE7322-A4D0-E087-F3E6-7D1085A17129}"/>
                </a:ext>
              </a:extLst>
            </p:cNvPr>
            <p:cNvSpPr/>
            <p:nvPr/>
          </p:nvSpPr>
          <p:spPr>
            <a:xfrm>
              <a:off x="5103819" y="2590797"/>
              <a:ext cx="174157" cy="762000"/>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34" name="Group 41">
            <a:extLst>
              <a:ext uri="{FF2B5EF4-FFF2-40B4-BE49-F238E27FC236}">
                <a16:creationId xmlns:a16="http://schemas.microsoft.com/office/drawing/2014/main" id="{6F7ED3B3-0452-81A3-35B8-2F76BB020290}"/>
              </a:ext>
            </a:extLst>
          </p:cNvPr>
          <p:cNvGrpSpPr/>
          <p:nvPr/>
        </p:nvGrpSpPr>
        <p:grpSpPr>
          <a:xfrm rot="20126299">
            <a:off x="8049281" y="2866093"/>
            <a:ext cx="293198" cy="1472672"/>
            <a:chOff x="2599070" y="2895117"/>
            <a:chExt cx="219082" cy="1225095"/>
          </a:xfrm>
          <a:solidFill>
            <a:sysClr val="window" lastClr="FFFFFF"/>
          </a:solidFill>
        </p:grpSpPr>
        <p:sp>
          <p:nvSpPr>
            <p:cNvPr id="35" name="Rounded Rectangle 42">
              <a:extLst>
                <a:ext uri="{FF2B5EF4-FFF2-40B4-BE49-F238E27FC236}">
                  <a16:creationId xmlns:a16="http://schemas.microsoft.com/office/drawing/2014/main" id="{E569E4D6-0E99-366A-47D8-F2A85B5B848A}"/>
                </a:ext>
              </a:extLst>
            </p:cNvPr>
            <p:cNvSpPr/>
            <p:nvPr/>
          </p:nvSpPr>
          <p:spPr>
            <a:xfrm rot="728257">
              <a:off x="2720046" y="2895117"/>
              <a:ext cx="98106" cy="611531"/>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Rounded Rectangle 43">
              <a:extLst>
                <a:ext uri="{FF2B5EF4-FFF2-40B4-BE49-F238E27FC236}">
                  <a16:creationId xmlns:a16="http://schemas.microsoft.com/office/drawing/2014/main" id="{F932F1F2-949C-A436-5D27-3BDFE719F4AD}"/>
                </a:ext>
              </a:extLst>
            </p:cNvPr>
            <p:cNvSpPr/>
            <p:nvPr/>
          </p:nvSpPr>
          <p:spPr>
            <a:xfrm rot="728257">
              <a:off x="2599070" y="3508680"/>
              <a:ext cx="98106" cy="611532"/>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37" name="Group 44">
            <a:extLst>
              <a:ext uri="{FF2B5EF4-FFF2-40B4-BE49-F238E27FC236}">
                <a16:creationId xmlns:a16="http://schemas.microsoft.com/office/drawing/2014/main" id="{43846B88-2A63-D21C-DEE3-8955139C8F4C}"/>
              </a:ext>
            </a:extLst>
          </p:cNvPr>
          <p:cNvGrpSpPr/>
          <p:nvPr/>
        </p:nvGrpSpPr>
        <p:grpSpPr>
          <a:xfrm rot="19779628">
            <a:off x="8523232" y="2770275"/>
            <a:ext cx="120316" cy="1041713"/>
            <a:chOff x="5080194" y="1828799"/>
            <a:chExt cx="176019" cy="1524000"/>
          </a:xfrm>
          <a:solidFill>
            <a:sysClr val="window" lastClr="FFFFFF"/>
          </a:solidFill>
        </p:grpSpPr>
        <p:sp>
          <p:nvSpPr>
            <p:cNvPr id="38" name="Rounded Rectangle 45">
              <a:extLst>
                <a:ext uri="{FF2B5EF4-FFF2-40B4-BE49-F238E27FC236}">
                  <a16:creationId xmlns:a16="http://schemas.microsoft.com/office/drawing/2014/main" id="{49D72A24-AAA3-89F7-DFB8-1B4282877F07}"/>
                </a:ext>
              </a:extLst>
            </p:cNvPr>
            <p:cNvSpPr/>
            <p:nvPr/>
          </p:nvSpPr>
          <p:spPr>
            <a:xfrm>
              <a:off x="5080200" y="1828799"/>
              <a:ext cx="176013" cy="762001"/>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Rounded Rectangle 46">
              <a:extLst>
                <a:ext uri="{FF2B5EF4-FFF2-40B4-BE49-F238E27FC236}">
                  <a16:creationId xmlns:a16="http://schemas.microsoft.com/office/drawing/2014/main" id="{817F58DF-2B77-38DF-B8D5-822993149347}"/>
                </a:ext>
              </a:extLst>
            </p:cNvPr>
            <p:cNvSpPr/>
            <p:nvPr/>
          </p:nvSpPr>
          <p:spPr>
            <a:xfrm>
              <a:off x="5080194" y="2590798"/>
              <a:ext cx="176013" cy="762001"/>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0" name="Group 47">
            <a:extLst>
              <a:ext uri="{FF2B5EF4-FFF2-40B4-BE49-F238E27FC236}">
                <a16:creationId xmlns:a16="http://schemas.microsoft.com/office/drawing/2014/main" id="{2C0D4268-D165-B9BE-D659-EC87B286130F}"/>
              </a:ext>
            </a:extLst>
          </p:cNvPr>
          <p:cNvGrpSpPr/>
          <p:nvPr/>
        </p:nvGrpSpPr>
        <p:grpSpPr>
          <a:xfrm rot="1522234">
            <a:off x="9837617" y="2779536"/>
            <a:ext cx="120889" cy="1076457"/>
            <a:chOff x="5103812" y="1828800"/>
            <a:chExt cx="152400" cy="1524000"/>
          </a:xfrm>
          <a:solidFill>
            <a:sysClr val="window" lastClr="FFFFFF"/>
          </a:solidFill>
        </p:grpSpPr>
        <p:sp>
          <p:nvSpPr>
            <p:cNvPr id="41" name="Rounded Rectangle 48">
              <a:extLst>
                <a:ext uri="{FF2B5EF4-FFF2-40B4-BE49-F238E27FC236}">
                  <a16:creationId xmlns:a16="http://schemas.microsoft.com/office/drawing/2014/main" id="{15C29D5F-6557-C7EE-B762-7F4F75249096}"/>
                </a:ext>
              </a:extLst>
            </p:cNvPr>
            <p:cNvSpPr/>
            <p:nvPr/>
          </p:nvSpPr>
          <p:spPr>
            <a:xfrm>
              <a:off x="5103812" y="1828800"/>
              <a:ext cx="152400" cy="762000"/>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2" name="Rounded Rectangle 49">
              <a:extLst>
                <a:ext uri="{FF2B5EF4-FFF2-40B4-BE49-F238E27FC236}">
                  <a16:creationId xmlns:a16="http://schemas.microsoft.com/office/drawing/2014/main" id="{1CC19CB2-9A35-1CFA-5AE4-3E3F86F69114}"/>
                </a:ext>
              </a:extLst>
            </p:cNvPr>
            <p:cNvSpPr/>
            <p:nvPr/>
          </p:nvSpPr>
          <p:spPr>
            <a:xfrm>
              <a:off x="5103812" y="2590800"/>
              <a:ext cx="152400" cy="762000"/>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3" name="Group 50">
            <a:extLst>
              <a:ext uri="{FF2B5EF4-FFF2-40B4-BE49-F238E27FC236}">
                <a16:creationId xmlns:a16="http://schemas.microsoft.com/office/drawing/2014/main" id="{30173451-8522-EAC6-02EC-6397A20C541C}"/>
              </a:ext>
            </a:extLst>
          </p:cNvPr>
          <p:cNvGrpSpPr/>
          <p:nvPr/>
        </p:nvGrpSpPr>
        <p:grpSpPr>
          <a:xfrm>
            <a:off x="10178359" y="2870898"/>
            <a:ext cx="283434" cy="1520409"/>
            <a:chOff x="2599068" y="2899079"/>
            <a:chExt cx="227643" cy="1221133"/>
          </a:xfrm>
          <a:solidFill>
            <a:sysClr val="window" lastClr="FFFFFF"/>
          </a:solidFill>
        </p:grpSpPr>
        <p:sp>
          <p:nvSpPr>
            <p:cNvPr id="44" name="Rounded Rectangle 51">
              <a:extLst>
                <a:ext uri="{FF2B5EF4-FFF2-40B4-BE49-F238E27FC236}">
                  <a16:creationId xmlns:a16="http://schemas.microsoft.com/office/drawing/2014/main" id="{59D2327D-878C-9E44-9C8C-BCA3222F5FD7}"/>
                </a:ext>
              </a:extLst>
            </p:cNvPr>
            <p:cNvSpPr/>
            <p:nvPr/>
          </p:nvSpPr>
          <p:spPr>
            <a:xfrm rot="728257">
              <a:off x="2728605" y="2899079"/>
              <a:ext cx="98106" cy="611532"/>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Rounded Rectangle 52">
              <a:extLst>
                <a:ext uri="{FF2B5EF4-FFF2-40B4-BE49-F238E27FC236}">
                  <a16:creationId xmlns:a16="http://schemas.microsoft.com/office/drawing/2014/main" id="{3E369AE8-3144-CCD1-1B21-64F4B8486FFD}"/>
                </a:ext>
              </a:extLst>
            </p:cNvPr>
            <p:cNvSpPr/>
            <p:nvPr/>
          </p:nvSpPr>
          <p:spPr>
            <a:xfrm rot="728257">
              <a:off x="2599068" y="3508680"/>
              <a:ext cx="98106" cy="611532"/>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6" name="Group 53">
            <a:extLst>
              <a:ext uri="{FF2B5EF4-FFF2-40B4-BE49-F238E27FC236}">
                <a16:creationId xmlns:a16="http://schemas.microsoft.com/office/drawing/2014/main" id="{257362E1-1EBC-47A0-072D-45236005B964}"/>
              </a:ext>
            </a:extLst>
          </p:cNvPr>
          <p:cNvGrpSpPr/>
          <p:nvPr/>
        </p:nvGrpSpPr>
        <p:grpSpPr>
          <a:xfrm rot="21279892">
            <a:off x="10774382" y="3046413"/>
            <a:ext cx="107291" cy="1072918"/>
            <a:chOff x="5103812" y="1828800"/>
            <a:chExt cx="152400" cy="1524000"/>
          </a:xfrm>
          <a:solidFill>
            <a:sysClr val="window" lastClr="FFFFFF"/>
          </a:solidFill>
        </p:grpSpPr>
        <p:sp>
          <p:nvSpPr>
            <p:cNvPr id="47" name="Rounded Rectangle 54">
              <a:extLst>
                <a:ext uri="{FF2B5EF4-FFF2-40B4-BE49-F238E27FC236}">
                  <a16:creationId xmlns:a16="http://schemas.microsoft.com/office/drawing/2014/main" id="{012EDA56-3F6C-0AA5-5A9A-E69875F1AD91}"/>
                </a:ext>
              </a:extLst>
            </p:cNvPr>
            <p:cNvSpPr/>
            <p:nvPr/>
          </p:nvSpPr>
          <p:spPr>
            <a:xfrm>
              <a:off x="5103812" y="1828800"/>
              <a:ext cx="152400" cy="762000"/>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ounded Rectangle 55">
              <a:extLst>
                <a:ext uri="{FF2B5EF4-FFF2-40B4-BE49-F238E27FC236}">
                  <a16:creationId xmlns:a16="http://schemas.microsoft.com/office/drawing/2014/main" id="{1E5BA772-86AA-2CA9-DB8B-1E2CA1DE55B6}"/>
                </a:ext>
              </a:extLst>
            </p:cNvPr>
            <p:cNvSpPr/>
            <p:nvPr/>
          </p:nvSpPr>
          <p:spPr>
            <a:xfrm>
              <a:off x="5103812" y="2590800"/>
              <a:ext cx="152400" cy="762000"/>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9" name="Group 48">
            <a:extLst>
              <a:ext uri="{FF2B5EF4-FFF2-40B4-BE49-F238E27FC236}">
                <a16:creationId xmlns:a16="http://schemas.microsoft.com/office/drawing/2014/main" id="{31F827A5-F5D8-06FF-7587-1DD486D54760}"/>
              </a:ext>
            </a:extLst>
          </p:cNvPr>
          <p:cNvGrpSpPr/>
          <p:nvPr/>
        </p:nvGrpSpPr>
        <p:grpSpPr>
          <a:xfrm>
            <a:off x="3731865" y="3174584"/>
            <a:ext cx="369332" cy="932904"/>
            <a:chOff x="1818180" y="3223242"/>
            <a:chExt cx="369332" cy="932904"/>
          </a:xfrm>
        </p:grpSpPr>
        <p:sp>
          <p:nvSpPr>
            <p:cNvPr id="50" name="Rounded Rectangle 84">
              <a:extLst>
                <a:ext uri="{FF2B5EF4-FFF2-40B4-BE49-F238E27FC236}">
                  <a16:creationId xmlns:a16="http://schemas.microsoft.com/office/drawing/2014/main" id="{98F4752C-848A-AFB6-ABA8-A29565ABAC2D}"/>
                </a:ext>
              </a:extLst>
            </p:cNvPr>
            <p:cNvSpPr/>
            <p:nvPr/>
          </p:nvSpPr>
          <p:spPr>
            <a:xfrm rot="728257">
              <a:off x="1845551" y="3223242"/>
              <a:ext cx="316470" cy="932904"/>
            </a:xfrm>
            <a:prstGeom prst="roundRect">
              <a:avLst>
                <a:gd name="adj" fmla="val 50000"/>
              </a:avLst>
            </a:prstGeom>
            <a:solidFill>
              <a:srgbClr val="1F497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8932451B-1AF0-1319-E0B0-EFC3E88761DD}"/>
                </a:ext>
              </a:extLst>
            </p:cNvPr>
            <p:cNvSpPr txBox="1"/>
            <p:nvPr/>
          </p:nvSpPr>
          <p:spPr>
            <a:xfrm rot="16948060">
              <a:off x="1581256" y="3484420"/>
              <a:ext cx="843180"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itchFamily="34" charset="0"/>
                  <a:cs typeface="Arial" pitchFamily="34" charset="0"/>
                </a:rPr>
                <a:t>Year 2</a:t>
              </a:r>
            </a:p>
          </p:txBody>
        </p:sp>
      </p:grpSp>
      <p:grpSp>
        <p:nvGrpSpPr>
          <p:cNvPr id="52" name="Group 51">
            <a:extLst>
              <a:ext uri="{FF2B5EF4-FFF2-40B4-BE49-F238E27FC236}">
                <a16:creationId xmlns:a16="http://schemas.microsoft.com/office/drawing/2014/main" id="{C9BE08A0-A839-989F-58EF-FFFD60E3463A}"/>
              </a:ext>
            </a:extLst>
          </p:cNvPr>
          <p:cNvGrpSpPr/>
          <p:nvPr/>
        </p:nvGrpSpPr>
        <p:grpSpPr>
          <a:xfrm>
            <a:off x="5986402" y="3174584"/>
            <a:ext cx="369332" cy="932904"/>
            <a:chOff x="1818180" y="3223242"/>
            <a:chExt cx="369332" cy="932904"/>
          </a:xfrm>
        </p:grpSpPr>
        <p:sp>
          <p:nvSpPr>
            <p:cNvPr id="53" name="Rounded Rectangle 87">
              <a:extLst>
                <a:ext uri="{FF2B5EF4-FFF2-40B4-BE49-F238E27FC236}">
                  <a16:creationId xmlns:a16="http://schemas.microsoft.com/office/drawing/2014/main" id="{91EA56EF-BE58-EC8C-8377-628D44F7F607}"/>
                </a:ext>
              </a:extLst>
            </p:cNvPr>
            <p:cNvSpPr/>
            <p:nvPr/>
          </p:nvSpPr>
          <p:spPr>
            <a:xfrm rot="728257">
              <a:off x="1845551" y="3223242"/>
              <a:ext cx="316470" cy="932904"/>
            </a:xfrm>
            <a:prstGeom prst="roundRect">
              <a:avLst>
                <a:gd name="adj" fmla="val 50000"/>
              </a:avLst>
            </a:prstGeom>
            <a:solidFill>
              <a:srgbClr val="1F497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TextBox 53">
              <a:extLst>
                <a:ext uri="{FF2B5EF4-FFF2-40B4-BE49-F238E27FC236}">
                  <a16:creationId xmlns:a16="http://schemas.microsoft.com/office/drawing/2014/main" id="{F4266A6A-8757-FE6F-0A75-F7373EF288EB}"/>
                </a:ext>
              </a:extLst>
            </p:cNvPr>
            <p:cNvSpPr txBox="1"/>
            <p:nvPr/>
          </p:nvSpPr>
          <p:spPr>
            <a:xfrm rot="16948060">
              <a:off x="1581256" y="3484420"/>
              <a:ext cx="843180"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itchFamily="34" charset="0"/>
                  <a:cs typeface="Arial" pitchFamily="34" charset="0"/>
                </a:rPr>
                <a:t>Year 3</a:t>
              </a:r>
            </a:p>
          </p:txBody>
        </p:sp>
      </p:grpSp>
      <p:grpSp>
        <p:nvGrpSpPr>
          <p:cNvPr id="55" name="Group 54">
            <a:extLst>
              <a:ext uri="{FF2B5EF4-FFF2-40B4-BE49-F238E27FC236}">
                <a16:creationId xmlns:a16="http://schemas.microsoft.com/office/drawing/2014/main" id="{ABE7F51A-8F59-6990-43EC-9D8945CBF476}"/>
              </a:ext>
            </a:extLst>
          </p:cNvPr>
          <p:cNvGrpSpPr/>
          <p:nvPr/>
        </p:nvGrpSpPr>
        <p:grpSpPr>
          <a:xfrm>
            <a:off x="7971026" y="3174584"/>
            <a:ext cx="369332" cy="932904"/>
            <a:chOff x="1818180" y="3223242"/>
            <a:chExt cx="369332" cy="932904"/>
          </a:xfrm>
        </p:grpSpPr>
        <p:sp>
          <p:nvSpPr>
            <p:cNvPr id="56" name="Rounded Rectangle 90">
              <a:extLst>
                <a:ext uri="{FF2B5EF4-FFF2-40B4-BE49-F238E27FC236}">
                  <a16:creationId xmlns:a16="http://schemas.microsoft.com/office/drawing/2014/main" id="{27CDF86D-1948-653B-9DC7-B572764422F2}"/>
                </a:ext>
              </a:extLst>
            </p:cNvPr>
            <p:cNvSpPr/>
            <p:nvPr/>
          </p:nvSpPr>
          <p:spPr>
            <a:xfrm rot="728257">
              <a:off x="1845551" y="3223242"/>
              <a:ext cx="316470" cy="932904"/>
            </a:xfrm>
            <a:prstGeom prst="roundRect">
              <a:avLst>
                <a:gd name="adj" fmla="val 50000"/>
              </a:avLst>
            </a:prstGeom>
            <a:solidFill>
              <a:srgbClr val="1F497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70BB1C70-D1C5-E181-B7C1-70E7EEA465A1}"/>
                </a:ext>
              </a:extLst>
            </p:cNvPr>
            <p:cNvSpPr txBox="1"/>
            <p:nvPr/>
          </p:nvSpPr>
          <p:spPr>
            <a:xfrm rot="16948060">
              <a:off x="1581256" y="3484420"/>
              <a:ext cx="843180"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itchFamily="34" charset="0"/>
                  <a:cs typeface="Arial" pitchFamily="34" charset="0"/>
                </a:rPr>
                <a:t>Year 4</a:t>
              </a:r>
            </a:p>
          </p:txBody>
        </p:sp>
      </p:grpSp>
      <p:grpSp>
        <p:nvGrpSpPr>
          <p:cNvPr id="58" name="Group 57">
            <a:extLst>
              <a:ext uri="{FF2B5EF4-FFF2-40B4-BE49-F238E27FC236}">
                <a16:creationId xmlns:a16="http://schemas.microsoft.com/office/drawing/2014/main" id="{35F86BCE-24D8-9262-23AE-37C9F74A72F7}"/>
              </a:ext>
            </a:extLst>
          </p:cNvPr>
          <p:cNvGrpSpPr/>
          <p:nvPr/>
        </p:nvGrpSpPr>
        <p:grpSpPr>
          <a:xfrm>
            <a:off x="10150110" y="2883772"/>
            <a:ext cx="378566" cy="1229549"/>
            <a:chOff x="1845551" y="2932429"/>
            <a:chExt cx="378566" cy="1229549"/>
          </a:xfrm>
        </p:grpSpPr>
        <p:sp>
          <p:nvSpPr>
            <p:cNvPr id="59" name="Rounded Rectangle 93">
              <a:extLst>
                <a:ext uri="{FF2B5EF4-FFF2-40B4-BE49-F238E27FC236}">
                  <a16:creationId xmlns:a16="http://schemas.microsoft.com/office/drawing/2014/main" id="{41D9B5F5-0F8B-A6B9-20FC-4BE2C4A124C3}"/>
                </a:ext>
              </a:extLst>
            </p:cNvPr>
            <p:cNvSpPr/>
            <p:nvPr/>
          </p:nvSpPr>
          <p:spPr>
            <a:xfrm rot="728257">
              <a:off x="1845551" y="3223242"/>
              <a:ext cx="316470" cy="932904"/>
            </a:xfrm>
            <a:prstGeom prst="roundRect">
              <a:avLst>
                <a:gd name="adj" fmla="val 50000"/>
              </a:avLst>
            </a:prstGeom>
            <a:solidFill>
              <a:srgbClr val="1F497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TextBox 59">
              <a:extLst>
                <a:ext uri="{FF2B5EF4-FFF2-40B4-BE49-F238E27FC236}">
                  <a16:creationId xmlns:a16="http://schemas.microsoft.com/office/drawing/2014/main" id="{60BB22BD-2D51-172E-A867-30B3A14ADD57}"/>
                </a:ext>
              </a:extLst>
            </p:cNvPr>
            <p:cNvSpPr txBox="1"/>
            <p:nvPr/>
          </p:nvSpPr>
          <p:spPr>
            <a:xfrm rot="16948060">
              <a:off x="1424676" y="3362538"/>
              <a:ext cx="122954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itchFamily="34" charset="0"/>
                  <a:cs typeface="Arial" pitchFamily="34" charset="0"/>
                </a:rPr>
                <a:t>Year 4+</a:t>
              </a:r>
            </a:p>
          </p:txBody>
        </p:sp>
      </p:grpSp>
      <p:grpSp>
        <p:nvGrpSpPr>
          <p:cNvPr id="61" name="Group 32">
            <a:extLst>
              <a:ext uri="{FF2B5EF4-FFF2-40B4-BE49-F238E27FC236}">
                <a16:creationId xmlns:a16="http://schemas.microsoft.com/office/drawing/2014/main" id="{B2A8C012-8381-1A66-15AB-9DD3B616D801}"/>
              </a:ext>
            </a:extLst>
          </p:cNvPr>
          <p:cNvGrpSpPr/>
          <p:nvPr/>
        </p:nvGrpSpPr>
        <p:grpSpPr>
          <a:xfrm>
            <a:off x="1856432" y="2876770"/>
            <a:ext cx="283434" cy="1520409"/>
            <a:chOff x="2599068" y="2899079"/>
            <a:chExt cx="227643" cy="1221133"/>
          </a:xfrm>
          <a:solidFill>
            <a:sysClr val="window" lastClr="FFFFFF"/>
          </a:solidFill>
        </p:grpSpPr>
        <p:sp>
          <p:nvSpPr>
            <p:cNvPr id="62" name="Rounded Rectangle 96">
              <a:extLst>
                <a:ext uri="{FF2B5EF4-FFF2-40B4-BE49-F238E27FC236}">
                  <a16:creationId xmlns:a16="http://schemas.microsoft.com/office/drawing/2014/main" id="{89B64508-58C6-57EC-978A-7874DBB9B845}"/>
                </a:ext>
              </a:extLst>
            </p:cNvPr>
            <p:cNvSpPr/>
            <p:nvPr/>
          </p:nvSpPr>
          <p:spPr>
            <a:xfrm rot="728257">
              <a:off x="2728605" y="2899079"/>
              <a:ext cx="98106" cy="611532"/>
            </a:xfrm>
            <a:prstGeom prst="roundRect">
              <a:avLst>
                <a:gd name="adj" fmla="val 50000"/>
              </a:avLst>
            </a:prstGeom>
            <a:solidFill>
              <a:srgbClr val="00B0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3" name="Rounded Rectangle 97">
              <a:extLst>
                <a:ext uri="{FF2B5EF4-FFF2-40B4-BE49-F238E27FC236}">
                  <a16:creationId xmlns:a16="http://schemas.microsoft.com/office/drawing/2014/main" id="{E50DE678-C50B-95B4-C02C-627560DCDD6A}"/>
                </a:ext>
              </a:extLst>
            </p:cNvPr>
            <p:cNvSpPr/>
            <p:nvPr/>
          </p:nvSpPr>
          <p:spPr>
            <a:xfrm rot="728257">
              <a:off x="2599068" y="3508680"/>
              <a:ext cx="98106" cy="611532"/>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64" name="Group 63">
            <a:extLst>
              <a:ext uri="{FF2B5EF4-FFF2-40B4-BE49-F238E27FC236}">
                <a16:creationId xmlns:a16="http://schemas.microsoft.com/office/drawing/2014/main" id="{20950505-71A5-E578-73DA-8E2F7947311C}"/>
              </a:ext>
            </a:extLst>
          </p:cNvPr>
          <p:cNvGrpSpPr/>
          <p:nvPr/>
        </p:nvGrpSpPr>
        <p:grpSpPr>
          <a:xfrm>
            <a:off x="1786717" y="3223242"/>
            <a:ext cx="369332" cy="932904"/>
            <a:chOff x="1818180" y="3223242"/>
            <a:chExt cx="369332" cy="932904"/>
          </a:xfrm>
          <a:solidFill>
            <a:srgbClr val="1F497D"/>
          </a:solidFill>
        </p:grpSpPr>
        <p:sp>
          <p:nvSpPr>
            <p:cNvPr id="65" name="Rounded Rectangle 15">
              <a:extLst>
                <a:ext uri="{FF2B5EF4-FFF2-40B4-BE49-F238E27FC236}">
                  <a16:creationId xmlns:a16="http://schemas.microsoft.com/office/drawing/2014/main" id="{7927B6A1-1363-D937-C688-1AF540836FC1}"/>
                </a:ext>
              </a:extLst>
            </p:cNvPr>
            <p:cNvSpPr/>
            <p:nvPr/>
          </p:nvSpPr>
          <p:spPr>
            <a:xfrm rot="728257">
              <a:off x="1845551" y="3223242"/>
              <a:ext cx="316470" cy="932904"/>
            </a:xfrm>
            <a:prstGeom prst="roundRect">
              <a:avLst>
                <a:gd name="adj" fmla="val 50000"/>
              </a:avLst>
            </a:prstGeom>
            <a:grp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6" name="TextBox 65">
              <a:extLst>
                <a:ext uri="{FF2B5EF4-FFF2-40B4-BE49-F238E27FC236}">
                  <a16:creationId xmlns:a16="http://schemas.microsoft.com/office/drawing/2014/main" id="{7AFB4866-7DBE-32E9-F973-F654C0B41791}"/>
                </a:ext>
              </a:extLst>
            </p:cNvPr>
            <p:cNvSpPr txBox="1"/>
            <p:nvPr/>
          </p:nvSpPr>
          <p:spPr>
            <a:xfrm rot="16948060">
              <a:off x="1581256" y="3484420"/>
              <a:ext cx="843180" cy="369332"/>
            </a:xfrm>
            <a:prstGeom prst="rect">
              <a:avLst/>
            </a:prstGeom>
            <a:grp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itchFamily="34" charset="0"/>
                  <a:cs typeface="Arial" pitchFamily="34" charset="0"/>
                </a:rPr>
                <a:t>Year 1</a:t>
              </a:r>
            </a:p>
          </p:txBody>
        </p:sp>
      </p:grpSp>
      <p:sp>
        <p:nvSpPr>
          <p:cNvPr id="67" name="TextBox 66">
            <a:extLst>
              <a:ext uri="{FF2B5EF4-FFF2-40B4-BE49-F238E27FC236}">
                <a16:creationId xmlns:a16="http://schemas.microsoft.com/office/drawing/2014/main" id="{5D6E134F-78D6-FC15-8ECA-56B2CABAD161}"/>
              </a:ext>
            </a:extLst>
          </p:cNvPr>
          <p:cNvSpPr txBox="1"/>
          <p:nvPr/>
        </p:nvSpPr>
        <p:spPr>
          <a:xfrm>
            <a:off x="1020568" y="5241533"/>
            <a:ext cx="2438399" cy="861774"/>
          </a:xfrm>
          <a:prstGeom prst="rect">
            <a:avLst/>
          </a:prstGeom>
          <a:noFill/>
        </p:spPr>
        <p:txBody>
          <a:bodyPr wrap="square" rtlCol="0">
            <a:spAutoFit/>
          </a:bodyPr>
          <a:lstStyle/>
          <a:p>
            <a:pPr algn="ctr"/>
            <a:r>
              <a:rPr lang="en-US" sz="1800" kern="0">
                <a:solidFill>
                  <a:prstClr val="white"/>
                </a:solidFill>
                <a:latin typeface="Arial" pitchFamily="34" charset="0"/>
                <a:cs typeface="Arial" pitchFamily="34" charset="0"/>
              </a:rPr>
              <a:t>Personal/Professional</a:t>
            </a:r>
          </a:p>
          <a:p>
            <a:pPr algn="ctr"/>
            <a:r>
              <a:rPr lang="en-US" sz="1800" kern="0">
                <a:solidFill>
                  <a:prstClr val="white"/>
                </a:solidFill>
                <a:latin typeface="Arial" pitchFamily="34" charset="0"/>
                <a:cs typeface="Arial" pitchFamily="34" charset="0"/>
              </a:rPr>
              <a:t>Strand</a:t>
            </a:r>
          </a:p>
          <a:p>
            <a:pPr algn="ctr"/>
            <a:endParaRPr lang="en-US" sz="1400">
              <a:solidFill>
                <a:prstClr val="black">
                  <a:lumMod val="85000"/>
                  <a:lumOff val="15000"/>
                </a:prstClr>
              </a:solidFill>
              <a:latin typeface="Arial" pitchFamily="34" charset="0"/>
              <a:cs typeface="Arial" pitchFamily="34" charset="0"/>
            </a:endParaRPr>
          </a:p>
        </p:txBody>
      </p:sp>
      <p:cxnSp>
        <p:nvCxnSpPr>
          <p:cNvPr id="68" name="Straight Arrow Connector 67">
            <a:extLst>
              <a:ext uri="{FF2B5EF4-FFF2-40B4-BE49-F238E27FC236}">
                <a16:creationId xmlns:a16="http://schemas.microsoft.com/office/drawing/2014/main" id="{C382617F-18A3-86C2-B4B0-83E51D9B8610}"/>
              </a:ext>
            </a:extLst>
          </p:cNvPr>
          <p:cNvCxnSpPr/>
          <p:nvPr/>
        </p:nvCxnSpPr>
        <p:spPr>
          <a:xfrm rot="5400000">
            <a:off x="1984051" y="4813289"/>
            <a:ext cx="457200" cy="1588"/>
          </a:xfrm>
          <a:prstGeom prst="straightConnector1">
            <a:avLst/>
          </a:prstGeom>
          <a:noFill/>
          <a:ln w="9525" cap="flat" cmpd="sng" algn="ctr">
            <a:solidFill>
              <a:sysClr val="windowText" lastClr="000000">
                <a:shade val="95000"/>
                <a:satMod val="105000"/>
              </a:sysClr>
            </a:solidFill>
            <a:prstDash val="solid"/>
            <a:tailEnd type="oval" w="lg" len="lg"/>
          </a:ln>
          <a:effectLst/>
        </p:spPr>
      </p:cxnSp>
      <p:sp>
        <p:nvSpPr>
          <p:cNvPr id="69" name="TextBox 68">
            <a:extLst>
              <a:ext uri="{FF2B5EF4-FFF2-40B4-BE49-F238E27FC236}">
                <a16:creationId xmlns:a16="http://schemas.microsoft.com/office/drawing/2014/main" id="{17A3A070-ECA2-A1EC-D239-4EAA3D46BE93}"/>
              </a:ext>
            </a:extLst>
          </p:cNvPr>
          <p:cNvSpPr txBox="1"/>
          <p:nvPr/>
        </p:nvSpPr>
        <p:spPr>
          <a:xfrm>
            <a:off x="864742" y="1538557"/>
            <a:ext cx="2438399" cy="646331"/>
          </a:xfrm>
          <a:prstGeom prst="rect">
            <a:avLst/>
          </a:prstGeom>
          <a:noFill/>
        </p:spPr>
        <p:txBody>
          <a:bodyPr wrap="square" rtlCol="0">
            <a:spAutoFit/>
          </a:bodyPr>
          <a:lstStyle/>
          <a:p>
            <a:pPr algn="ctr"/>
            <a:r>
              <a:rPr lang="en-US" sz="1800" kern="0">
                <a:solidFill>
                  <a:prstClr val="white"/>
                </a:solidFill>
                <a:latin typeface="Arial" pitchFamily="34" charset="0"/>
                <a:cs typeface="Arial" pitchFamily="34" charset="0"/>
              </a:rPr>
              <a:t>Academic </a:t>
            </a:r>
          </a:p>
          <a:p>
            <a:pPr algn="ctr"/>
            <a:r>
              <a:rPr lang="en-US" sz="1800" kern="0">
                <a:solidFill>
                  <a:prstClr val="white"/>
                </a:solidFill>
                <a:latin typeface="Arial" pitchFamily="34" charset="0"/>
                <a:cs typeface="Arial" pitchFamily="34" charset="0"/>
              </a:rPr>
              <a:t>Strand</a:t>
            </a:r>
          </a:p>
        </p:txBody>
      </p:sp>
      <p:cxnSp>
        <p:nvCxnSpPr>
          <p:cNvPr id="70" name="Straight Arrow Connector 69">
            <a:extLst>
              <a:ext uri="{FF2B5EF4-FFF2-40B4-BE49-F238E27FC236}">
                <a16:creationId xmlns:a16="http://schemas.microsoft.com/office/drawing/2014/main" id="{B48F15AE-2459-6CA9-7548-9B66778D2B0E}"/>
              </a:ext>
            </a:extLst>
          </p:cNvPr>
          <p:cNvCxnSpPr/>
          <p:nvPr/>
        </p:nvCxnSpPr>
        <p:spPr>
          <a:xfrm rot="5400000" flipH="1" flipV="1">
            <a:off x="1313468" y="2356207"/>
            <a:ext cx="457200" cy="1588"/>
          </a:xfrm>
          <a:prstGeom prst="straightConnector1">
            <a:avLst/>
          </a:prstGeom>
          <a:noFill/>
          <a:ln w="9525" cap="flat" cmpd="sng" algn="ctr">
            <a:solidFill>
              <a:sysClr val="windowText" lastClr="000000">
                <a:shade val="95000"/>
                <a:satMod val="105000"/>
              </a:sysClr>
            </a:solidFill>
            <a:prstDash val="solid"/>
            <a:tailEnd type="oval" w="lg" len="lg"/>
          </a:ln>
          <a:effectLst/>
        </p:spPr>
      </p:cxnSp>
    </p:spTree>
    <p:extLst>
      <p:ext uri="{BB962C8B-B14F-4D97-AF65-F5344CB8AC3E}">
        <p14:creationId xmlns:p14="http://schemas.microsoft.com/office/powerpoint/2010/main" val="4291841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diagram of a circular structure&#10;&#10;AI-generated content may be incorrect.">
            <a:extLst>
              <a:ext uri="{FF2B5EF4-FFF2-40B4-BE49-F238E27FC236}">
                <a16:creationId xmlns:a16="http://schemas.microsoft.com/office/drawing/2014/main" id="{19B931F0-FAF9-E5E5-D473-DF325EEF66C6}"/>
              </a:ext>
            </a:extLst>
          </p:cNvPr>
          <p:cNvPicPr>
            <a:picLocks noChangeAspect="1"/>
          </p:cNvPicPr>
          <p:nvPr/>
        </p:nvPicPr>
        <p:blipFill>
          <a:blip r:embed="rId2"/>
          <a:srcRect l="1270"/>
          <a:stretch>
            <a:fillRect/>
          </a:stretch>
        </p:blipFill>
        <p:spPr>
          <a:xfrm>
            <a:off x="-491319" y="-1132764"/>
            <a:ext cx="13279271" cy="8884692"/>
          </a:xfrm>
          <a:prstGeom prst="rect">
            <a:avLst/>
          </a:prstGeom>
        </p:spPr>
      </p:pic>
    </p:spTree>
    <p:extLst>
      <p:ext uri="{BB962C8B-B14F-4D97-AF65-F5344CB8AC3E}">
        <p14:creationId xmlns:p14="http://schemas.microsoft.com/office/powerpoint/2010/main" val="746532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DD2D7B-37BF-DBDA-8CEC-7890B016C48A}"/>
              </a:ext>
            </a:extLst>
          </p:cNvPr>
          <p:cNvSpPr>
            <a:spLocks noGrp="1"/>
          </p:cNvSpPr>
          <p:nvPr>
            <p:ph type="title"/>
          </p:nvPr>
        </p:nvSpPr>
        <p:spPr/>
        <p:txBody>
          <a:bodyPr/>
          <a:lstStyle/>
          <a:p>
            <a:r>
              <a:rPr lang="en-US" b="1">
                <a:solidFill>
                  <a:schemeClr val="bg1"/>
                </a:solidFill>
              </a:rPr>
              <a:t>Scholarship in Trinity</a:t>
            </a:r>
          </a:p>
        </p:txBody>
      </p:sp>
      <p:sp>
        <p:nvSpPr>
          <p:cNvPr id="6" name="Text Placeholder 5">
            <a:extLst>
              <a:ext uri="{FF2B5EF4-FFF2-40B4-BE49-F238E27FC236}">
                <a16:creationId xmlns:a16="http://schemas.microsoft.com/office/drawing/2014/main" id="{82FA14AB-9A84-C097-BD86-7DDCF184E5F2}"/>
              </a:ext>
            </a:extLst>
          </p:cNvPr>
          <p:cNvSpPr>
            <a:spLocks noGrp="1"/>
          </p:cNvSpPr>
          <p:nvPr>
            <p:ph type="body" idx="1"/>
          </p:nvPr>
        </p:nvSpPr>
        <p:spPr/>
        <p:txBody>
          <a:bodyPr>
            <a:normAutofit/>
          </a:bodyPr>
          <a:lstStyle/>
          <a:p>
            <a:r>
              <a:rPr lang="en-US" sz="3200">
                <a:solidFill>
                  <a:schemeClr val="bg1"/>
                </a:solidFill>
              </a:rPr>
              <a:t>Academic Integrity</a:t>
            </a:r>
          </a:p>
        </p:txBody>
      </p:sp>
      <p:sp>
        <p:nvSpPr>
          <p:cNvPr id="7" name="Content Placeholder 6">
            <a:extLst>
              <a:ext uri="{FF2B5EF4-FFF2-40B4-BE49-F238E27FC236}">
                <a16:creationId xmlns:a16="http://schemas.microsoft.com/office/drawing/2014/main" id="{EFAB41BD-4DE0-D57B-B5F3-9BC1F5657705}"/>
              </a:ext>
            </a:extLst>
          </p:cNvPr>
          <p:cNvSpPr>
            <a:spLocks noGrp="1"/>
          </p:cNvSpPr>
          <p:nvPr>
            <p:ph sz="half" idx="2"/>
          </p:nvPr>
        </p:nvSpPr>
        <p:spPr/>
        <p:txBody>
          <a:bodyPr/>
          <a:lstStyle/>
          <a:p>
            <a:pPr marL="0" indent="0">
              <a:buNone/>
            </a:pPr>
            <a:r>
              <a:rPr lang="en-US" i="1">
                <a:solidFill>
                  <a:schemeClr val="bg1"/>
                </a:solidFill>
              </a:rPr>
              <a:t>We commit ourselves as staff and students to acting responsibly and ethically, embracing integrity in all our actions and interactions as members of the College community, underpinned by principles of honesty, transparency and accountability</a:t>
            </a:r>
          </a:p>
        </p:txBody>
      </p:sp>
      <p:sp>
        <p:nvSpPr>
          <p:cNvPr id="8" name="Text Placeholder 7">
            <a:extLst>
              <a:ext uri="{FF2B5EF4-FFF2-40B4-BE49-F238E27FC236}">
                <a16:creationId xmlns:a16="http://schemas.microsoft.com/office/drawing/2014/main" id="{2D6E807B-ED43-DA96-B392-C0A8C013497C}"/>
              </a:ext>
            </a:extLst>
          </p:cNvPr>
          <p:cNvSpPr>
            <a:spLocks noGrp="1"/>
          </p:cNvSpPr>
          <p:nvPr>
            <p:ph type="body" sz="quarter" idx="3"/>
          </p:nvPr>
        </p:nvSpPr>
        <p:spPr/>
        <p:txBody>
          <a:bodyPr>
            <a:normAutofit/>
          </a:bodyPr>
          <a:lstStyle/>
          <a:p>
            <a:r>
              <a:rPr lang="en-US" sz="3200">
                <a:solidFill>
                  <a:schemeClr val="bg1"/>
                </a:solidFill>
              </a:rPr>
              <a:t>Guides and Resources</a:t>
            </a:r>
          </a:p>
        </p:txBody>
      </p:sp>
      <p:graphicFrame>
        <p:nvGraphicFramePr>
          <p:cNvPr id="11" name="Content Placeholder 8">
            <a:extLst>
              <a:ext uri="{FF2B5EF4-FFF2-40B4-BE49-F238E27FC236}">
                <a16:creationId xmlns:a16="http://schemas.microsoft.com/office/drawing/2014/main" id="{CA47C103-22E3-D552-27E8-97D02AF9A1B0}"/>
              </a:ext>
            </a:extLst>
          </p:cNvPr>
          <p:cNvGraphicFramePr>
            <a:graphicFrameLocks noGrp="1"/>
          </p:cNvGraphicFramePr>
          <p:nvPr>
            <p:ph sz="quarter" idx="4"/>
            <p:extLst>
              <p:ext uri="{D42A27DB-BD31-4B8C-83A1-F6EECF244321}">
                <p14:modId xmlns:p14="http://schemas.microsoft.com/office/powerpoint/2010/main" val="1021870428"/>
              </p:ext>
            </p:extLst>
          </p:nvPr>
        </p:nvGraphicFramePr>
        <p:xfrm>
          <a:off x="6172200" y="2505075"/>
          <a:ext cx="5183188"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1558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a:extLst>
            <a:ext uri="{FF2B5EF4-FFF2-40B4-BE49-F238E27FC236}">
              <a16:creationId xmlns:a16="http://schemas.microsoft.com/office/drawing/2014/main" id="{CEB32BDF-40DC-DF3E-F38C-DE82D9403E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D8D8D9-5C70-4D88-DF32-61333026D3AE}"/>
              </a:ext>
            </a:extLst>
          </p:cNvPr>
          <p:cNvSpPr>
            <a:spLocks noGrp="1"/>
          </p:cNvSpPr>
          <p:nvPr>
            <p:ph type="title"/>
          </p:nvPr>
        </p:nvSpPr>
        <p:spPr/>
        <p:txBody>
          <a:bodyPr/>
          <a:lstStyle/>
          <a:p>
            <a:r>
              <a:rPr lang="en-US" b="1">
                <a:solidFill>
                  <a:schemeClr val="bg1"/>
                </a:solidFill>
              </a:rPr>
              <a:t>Scholarship in Trinity</a:t>
            </a:r>
          </a:p>
        </p:txBody>
      </p:sp>
      <p:sp>
        <p:nvSpPr>
          <p:cNvPr id="6" name="Text Placeholder 5">
            <a:extLst>
              <a:ext uri="{FF2B5EF4-FFF2-40B4-BE49-F238E27FC236}">
                <a16:creationId xmlns:a16="http://schemas.microsoft.com/office/drawing/2014/main" id="{700D2A03-9CA1-7871-20EC-60620B4AFDAE}"/>
              </a:ext>
            </a:extLst>
          </p:cNvPr>
          <p:cNvSpPr>
            <a:spLocks noGrp="1"/>
          </p:cNvSpPr>
          <p:nvPr>
            <p:ph type="body" idx="1"/>
          </p:nvPr>
        </p:nvSpPr>
        <p:spPr/>
        <p:txBody>
          <a:bodyPr>
            <a:normAutofit/>
          </a:bodyPr>
          <a:lstStyle/>
          <a:p>
            <a:r>
              <a:rPr lang="en-US" sz="3200">
                <a:solidFill>
                  <a:schemeClr val="bg1"/>
                </a:solidFill>
              </a:rPr>
              <a:t>Research Integrity</a:t>
            </a:r>
          </a:p>
        </p:txBody>
      </p:sp>
      <p:sp>
        <p:nvSpPr>
          <p:cNvPr id="7" name="Content Placeholder 6">
            <a:extLst>
              <a:ext uri="{FF2B5EF4-FFF2-40B4-BE49-F238E27FC236}">
                <a16:creationId xmlns:a16="http://schemas.microsoft.com/office/drawing/2014/main" id="{717B66C1-4ABF-90B9-86C0-D59E9E32AA1D}"/>
              </a:ext>
            </a:extLst>
          </p:cNvPr>
          <p:cNvSpPr>
            <a:spLocks noGrp="1"/>
          </p:cNvSpPr>
          <p:nvPr>
            <p:ph sz="half" idx="2"/>
          </p:nvPr>
        </p:nvSpPr>
        <p:spPr>
          <a:xfrm>
            <a:off x="839787" y="2505075"/>
            <a:ext cx="10840935" cy="3684588"/>
          </a:xfrm>
        </p:spPr>
        <p:txBody>
          <a:bodyPr>
            <a:normAutofit/>
          </a:bodyPr>
          <a:lstStyle/>
          <a:p>
            <a:pPr marL="0" indent="0">
              <a:buNone/>
            </a:pPr>
            <a:r>
              <a:rPr lang="en-US" sz="3200" i="1" dirty="0">
                <a:solidFill>
                  <a:schemeClr val="bg1"/>
                </a:solidFill>
              </a:rPr>
              <a:t>“…research shall be conducted ethically and with integrity and shall be founded on the principles of honesty, reliability, objectivity, impartiality, independence, fairness, respect, accountability, open communication, compliance with duties of care, and responsibility for future generations of researchers”.</a:t>
            </a:r>
          </a:p>
          <a:p>
            <a:pPr marL="0" indent="0" algn="r">
              <a:buNone/>
            </a:pPr>
            <a:r>
              <a:rPr lang="en-US" sz="3200" i="1" dirty="0">
                <a:solidFill>
                  <a:schemeClr val="bg1"/>
                </a:solidFill>
              </a:rPr>
              <a:t> </a:t>
            </a:r>
            <a:r>
              <a:rPr lang="en-US" sz="2400" i="1" dirty="0">
                <a:solidFill>
                  <a:schemeClr val="bg1"/>
                </a:solidFill>
              </a:rPr>
              <a:t>(Policy on Good Research Practice, p.3)</a:t>
            </a:r>
            <a:endParaRPr lang="en-US" sz="3200" i="1" dirty="0">
              <a:solidFill>
                <a:schemeClr val="bg1"/>
              </a:solidFill>
            </a:endParaRPr>
          </a:p>
        </p:txBody>
      </p:sp>
    </p:spTree>
    <p:extLst>
      <p:ext uri="{BB962C8B-B14F-4D97-AF65-F5344CB8AC3E}">
        <p14:creationId xmlns:p14="http://schemas.microsoft.com/office/powerpoint/2010/main" val="3739169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Content Placeholder 9" descr="A statue of two people&#10;&#10;AI-generated content may be incorrect.">
            <a:extLst>
              <a:ext uri="{FF2B5EF4-FFF2-40B4-BE49-F238E27FC236}">
                <a16:creationId xmlns:a16="http://schemas.microsoft.com/office/drawing/2014/main" id="{0E44E9BD-B050-283C-135C-A2AE09CC16EA}"/>
              </a:ext>
            </a:extLst>
          </p:cNvPr>
          <p:cNvPicPr>
            <a:picLocks noChangeAspect="1"/>
          </p:cNvPicPr>
          <p:nvPr/>
        </p:nvPicPr>
        <p:blipFill>
          <a:blip r:embed="rId2">
            <a:extLst>
              <a:ext uri="{837473B0-CC2E-450A-ABE3-18F120FF3D39}">
                <a1611:picAttrSrcUrl xmlns:a1611="http://schemas.microsoft.com/office/drawing/2016/11/main" r:id="rId3"/>
              </a:ext>
            </a:extLst>
          </a:blip>
          <a:srcRect l="11213"/>
          <a:stretch>
            <a:fillRect/>
          </a:stretch>
        </p:blipFill>
        <p:spPr>
          <a:xfrm>
            <a:off x="6103027" y="10"/>
            <a:ext cx="6088971" cy="6857990"/>
          </a:xfrm>
          <a:prstGeom prst="rect">
            <a:avLst/>
          </a:prstGeom>
        </p:spPr>
      </p:pic>
      <p:sp useBgFill="1">
        <p:nvSpPr>
          <p:cNvPr id="20" name="Rectangle 19">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21">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A9DE0F00-162F-FD32-483B-DF635AD6480E}"/>
              </a:ext>
            </a:extLst>
          </p:cNvPr>
          <p:cNvSpPr>
            <a:spLocks noGrp="1"/>
          </p:cNvSpPr>
          <p:nvPr>
            <p:ph type="title"/>
          </p:nvPr>
        </p:nvSpPr>
        <p:spPr>
          <a:xfrm>
            <a:off x="761801" y="328512"/>
            <a:ext cx="4778387" cy="1628970"/>
          </a:xfrm>
        </p:spPr>
        <p:txBody>
          <a:bodyPr anchor="ctr">
            <a:normAutofit/>
          </a:bodyPr>
          <a:lstStyle/>
          <a:p>
            <a:r>
              <a:rPr lang="en-US" sz="4000" b="1" dirty="0"/>
              <a:t>Artificial Intelligence, GenAI</a:t>
            </a:r>
          </a:p>
        </p:txBody>
      </p:sp>
      <p:sp>
        <p:nvSpPr>
          <p:cNvPr id="15" name="Content Placeholder 14">
            <a:extLst>
              <a:ext uri="{FF2B5EF4-FFF2-40B4-BE49-F238E27FC236}">
                <a16:creationId xmlns:a16="http://schemas.microsoft.com/office/drawing/2014/main" id="{A8F3D3D7-FA81-9321-13B3-EDA3D5166840}"/>
              </a:ext>
            </a:extLst>
          </p:cNvPr>
          <p:cNvSpPr>
            <a:spLocks noGrp="1"/>
          </p:cNvSpPr>
          <p:nvPr>
            <p:ph idx="1"/>
          </p:nvPr>
        </p:nvSpPr>
        <p:spPr>
          <a:xfrm>
            <a:off x="0" y="2381709"/>
            <a:ext cx="5909481" cy="4476291"/>
          </a:xfrm>
        </p:spPr>
        <p:txBody>
          <a:bodyPr anchor="ctr">
            <a:normAutofit fontScale="92500" lnSpcReduction="10000"/>
          </a:bodyPr>
          <a:lstStyle/>
          <a:p>
            <a:r>
              <a:rPr lang="en-US" dirty="0"/>
              <a:t>Competent, critical, ethical, responsible users</a:t>
            </a:r>
            <a:endParaRPr lang="en-US" dirty="0">
              <a:hlinkClick r:id="rId4">
                <a:extLst>
                  <a:ext uri="{A12FA001-AC4F-418D-AE19-62706E023703}">
                    <ahyp:hlinkClr xmlns:ahyp="http://schemas.microsoft.com/office/drawing/2018/hyperlinkcolor" val="tx"/>
                  </a:ext>
                </a:extLst>
              </a:hlinkClick>
            </a:endParaRPr>
          </a:p>
          <a:p>
            <a:r>
              <a:rPr lang="en-US" dirty="0">
                <a:solidFill>
                  <a:srgbClr val="0563C1"/>
                </a:solidFill>
                <a:hlinkClick r:id="rId4">
                  <a:extLst>
                    <a:ext uri="{A12FA001-AC4F-418D-AE19-62706E023703}">
                      <ahyp:hlinkClr xmlns:ahyp="http://schemas.microsoft.com/office/drawing/2018/hyperlinkcolor" val="tx"/>
                    </a:ext>
                  </a:extLst>
                </a:hlinkClick>
              </a:rPr>
              <a:t>College Statement </a:t>
            </a:r>
            <a:r>
              <a:rPr lang="en-US" dirty="0"/>
              <a:t>sets out core principles of:</a:t>
            </a:r>
          </a:p>
          <a:p>
            <a:r>
              <a:rPr lang="en-IE" dirty="0">
                <a:hlinkClick r:id="rId5"/>
              </a:rPr>
              <a:t>High Level Principles for Postgraduate Researchers on the use of Generative AI during Doctoral Programmes</a:t>
            </a:r>
            <a:r>
              <a:rPr lang="en-IE" dirty="0"/>
              <a:t> </a:t>
            </a:r>
          </a:p>
          <a:p>
            <a:r>
              <a:rPr lang="en-US" dirty="0"/>
              <a:t>Transparency and honesty</a:t>
            </a:r>
          </a:p>
          <a:p>
            <a:r>
              <a:rPr lang="en-US" dirty="0"/>
              <a:t>Responsibility and accountability</a:t>
            </a:r>
          </a:p>
          <a:p>
            <a:r>
              <a:rPr lang="en-US" dirty="0"/>
              <a:t>Respect</a:t>
            </a:r>
          </a:p>
          <a:p>
            <a:r>
              <a:rPr lang="en-US" dirty="0"/>
              <a:t>Innovation </a:t>
            </a:r>
          </a:p>
        </p:txBody>
      </p:sp>
      <p:sp>
        <p:nvSpPr>
          <p:cNvPr id="11" name="TextBox 10">
            <a:extLst>
              <a:ext uri="{FF2B5EF4-FFF2-40B4-BE49-F238E27FC236}">
                <a16:creationId xmlns:a16="http://schemas.microsoft.com/office/drawing/2014/main" id="{E8CCB4A6-D0E4-5AFA-94F6-D4329B2CD12B}"/>
              </a:ext>
            </a:extLst>
          </p:cNvPr>
          <p:cNvSpPr txBox="1"/>
          <p:nvPr/>
        </p:nvSpPr>
        <p:spPr>
          <a:xfrm>
            <a:off x="9732670" y="6657945"/>
            <a:ext cx="245932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lifefor2030.tistory.com/entry/%EB%A7%88%EC%9D%B4%ED%81%AC%EB%A1%9C%EC%86%8C%ED%94%84%ED%8A%B8-GenAI-%EC%84%B1%EC%9E%A5-%EC%9E%A5%EC%95%A0%EB%AC%BC-%EB%93%B1%EC%9E%A5-%EC%A3%BC%EA%B0%80-%ED%95%98%EB%9D%BD%EC%9D%98-%EC%A0%84%EC%A1%B0-MSFT">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nc-nd/3.0/">
                  <a:extLst>
                    <a:ext uri="{A12FA001-AC4F-418D-AE19-62706E023703}">
                      <ahyp:hlinkClr xmlns:ahyp="http://schemas.microsoft.com/office/drawing/2018/hyperlinkcolor" val="tx"/>
                    </a:ext>
                  </a:extLst>
                </a:hlinkClick>
              </a:rPr>
              <a:t>CC BY-NC-ND</a:t>
            </a:r>
            <a:endParaRPr lang="en-US" sz="700">
              <a:solidFill>
                <a:srgbClr val="FFFFFF"/>
              </a:solidFill>
            </a:endParaRPr>
          </a:p>
        </p:txBody>
      </p:sp>
    </p:spTree>
    <p:extLst>
      <p:ext uri="{BB962C8B-B14F-4D97-AF65-F5344CB8AC3E}">
        <p14:creationId xmlns:p14="http://schemas.microsoft.com/office/powerpoint/2010/main" val="4183854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4" name="Straight Connector 23">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5" name="Content Placeholder 2">
            <a:extLst>
              <a:ext uri="{FF2B5EF4-FFF2-40B4-BE49-F238E27FC236}">
                <a16:creationId xmlns:a16="http://schemas.microsoft.com/office/drawing/2014/main" id="{9F80B25B-DF49-C5FE-05E3-8D2690384AFC}"/>
              </a:ext>
            </a:extLst>
          </p:cNvPr>
          <p:cNvGraphicFramePr>
            <a:graphicFrameLocks noGrp="1"/>
          </p:cNvGraphicFramePr>
          <p:nvPr>
            <p:ph idx="1"/>
            <p:extLst>
              <p:ext uri="{D42A27DB-BD31-4B8C-83A1-F6EECF244321}">
                <p14:modId xmlns:p14="http://schemas.microsoft.com/office/powerpoint/2010/main" val="21229703"/>
              </p:ext>
            </p:extLst>
          </p:nvPr>
        </p:nvGraphicFramePr>
        <p:xfrm>
          <a:off x="770134" y="386184"/>
          <a:ext cx="10129150" cy="57175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365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86DE0F26-3037-F6BC-EA7E-FD59D5A09CB9}"/>
              </a:ext>
            </a:extLst>
          </p:cNvPr>
          <p:cNvSpPr>
            <a:spLocks noGrp="1"/>
          </p:cNvSpPr>
          <p:nvPr>
            <p:ph type="title"/>
          </p:nvPr>
        </p:nvSpPr>
        <p:spPr>
          <a:xfrm>
            <a:off x="594360" y="637125"/>
            <a:ext cx="3802276" cy="5256371"/>
          </a:xfrm>
        </p:spPr>
        <p:txBody>
          <a:bodyPr>
            <a:normAutofit/>
          </a:bodyPr>
          <a:lstStyle/>
          <a:p>
            <a:r>
              <a:rPr lang="en-US" sz="4800">
                <a:solidFill>
                  <a:schemeClr val="bg1"/>
                </a:solidFill>
              </a:rPr>
              <a:t>Maximizing your success</a:t>
            </a:r>
          </a:p>
        </p:txBody>
      </p:sp>
      <p:graphicFrame>
        <p:nvGraphicFramePr>
          <p:cNvPr id="14" name="Content Placeholder 7">
            <a:extLst>
              <a:ext uri="{FF2B5EF4-FFF2-40B4-BE49-F238E27FC236}">
                <a16:creationId xmlns:a16="http://schemas.microsoft.com/office/drawing/2014/main" id="{5C6BF959-2999-623A-F934-6E12AA1B9F96}"/>
              </a:ext>
            </a:extLst>
          </p:cNvPr>
          <p:cNvGraphicFramePr>
            <a:graphicFrameLocks noGrp="1"/>
          </p:cNvGraphicFramePr>
          <p:nvPr>
            <p:ph idx="1"/>
            <p:extLst>
              <p:ext uri="{D42A27DB-BD31-4B8C-83A1-F6EECF244321}">
                <p14:modId xmlns:p14="http://schemas.microsoft.com/office/powerpoint/2010/main" val="2212938356"/>
              </p:ext>
            </p:extLst>
          </p:nvPr>
        </p:nvGraphicFramePr>
        <p:xfrm>
          <a:off x="5166985" y="303591"/>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5148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Books stacked on a wooden table">
            <a:extLst>
              <a:ext uri="{FF2B5EF4-FFF2-40B4-BE49-F238E27FC236}">
                <a16:creationId xmlns:a16="http://schemas.microsoft.com/office/drawing/2014/main" id="{1DE45505-88FE-5EBA-6C74-EB8AE3A7C34D}"/>
              </a:ext>
            </a:extLst>
          </p:cNvPr>
          <p:cNvPicPr>
            <a:picLocks noChangeAspect="1"/>
          </p:cNvPicPr>
          <p:nvPr/>
        </p:nvPicPr>
        <p:blipFill rotWithShape="1">
          <a:blip r:embed="rId2"/>
          <a:srcRect l="5884" r="-1" b="-1"/>
          <a:stretch/>
        </p:blipFill>
        <p:spPr>
          <a:xfrm>
            <a:off x="2522358" y="-258407"/>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DE32E70-8D80-6053-2ADD-4FCA36484E54}"/>
              </a:ext>
            </a:extLst>
          </p:cNvPr>
          <p:cNvSpPr>
            <a:spLocks noGrp="1"/>
          </p:cNvSpPr>
          <p:nvPr>
            <p:ph type="title"/>
          </p:nvPr>
        </p:nvSpPr>
        <p:spPr>
          <a:xfrm>
            <a:off x="9374" y="889"/>
            <a:ext cx="4797287" cy="1899912"/>
          </a:xfrm>
        </p:spPr>
        <p:txBody>
          <a:bodyPr>
            <a:normAutofit/>
          </a:bodyPr>
          <a:lstStyle/>
          <a:p>
            <a:r>
              <a:rPr lang="en-US" sz="4000" b="1" dirty="0"/>
              <a:t>Bumps in the Road</a:t>
            </a:r>
          </a:p>
        </p:txBody>
      </p:sp>
      <p:sp>
        <p:nvSpPr>
          <p:cNvPr id="6" name="Content Placeholder 5">
            <a:extLst>
              <a:ext uri="{FF2B5EF4-FFF2-40B4-BE49-F238E27FC236}">
                <a16:creationId xmlns:a16="http://schemas.microsoft.com/office/drawing/2014/main" id="{3BADE9DA-2EFB-0377-57D4-87D13EA36021}"/>
              </a:ext>
            </a:extLst>
          </p:cNvPr>
          <p:cNvSpPr>
            <a:spLocks noGrp="1"/>
          </p:cNvSpPr>
          <p:nvPr>
            <p:ph idx="1"/>
          </p:nvPr>
        </p:nvSpPr>
        <p:spPr>
          <a:xfrm>
            <a:off x="251344" y="1373066"/>
            <a:ext cx="6395115" cy="4891256"/>
          </a:xfrm>
        </p:spPr>
        <p:txBody>
          <a:bodyPr>
            <a:normAutofit/>
          </a:bodyPr>
          <a:lstStyle/>
          <a:p>
            <a:pPr marL="457189" indent="-457189"/>
            <a:r>
              <a:rPr lang="en-US" sz="3200" b="0" dirty="0"/>
              <a:t>Try to be proactive</a:t>
            </a:r>
          </a:p>
          <a:p>
            <a:pPr marL="457189" indent="-457189"/>
            <a:r>
              <a:rPr lang="en-US" sz="3200" b="0" dirty="0"/>
              <a:t>Make requests (e.g., Off Books) through your course director, or your supervisor</a:t>
            </a:r>
          </a:p>
          <a:p>
            <a:pPr marL="457189" indent="-457189"/>
            <a:r>
              <a:rPr lang="en-US" sz="3200" b="0" dirty="0"/>
              <a:t>Remember the DTLPG – the next source of help within your School</a:t>
            </a:r>
          </a:p>
          <a:p>
            <a:pPr marL="457189" indent="-457189"/>
            <a:r>
              <a:rPr lang="en-US" sz="3200" dirty="0"/>
              <a:t>Postgraduate Advisory Service</a:t>
            </a:r>
            <a:endParaRPr lang="en-US" sz="3200" b="0" dirty="0"/>
          </a:p>
          <a:p>
            <a:pPr marL="457189" indent="-457189"/>
            <a:r>
              <a:rPr lang="en-US" sz="3200" dirty="0"/>
              <a:t>AMLCT/TCDSU</a:t>
            </a:r>
            <a:endParaRPr lang="en-US" sz="3200" b="0" dirty="0"/>
          </a:p>
          <a:p>
            <a:endParaRPr lang="en-US" sz="2400" dirty="0"/>
          </a:p>
        </p:txBody>
      </p:sp>
    </p:spTree>
    <p:extLst>
      <p:ext uri="{BB962C8B-B14F-4D97-AF65-F5344CB8AC3E}">
        <p14:creationId xmlns:p14="http://schemas.microsoft.com/office/powerpoint/2010/main" val="96535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3F1566-2CE4-A848-A1F2-174FF39C90A7}"/>
              </a:ext>
            </a:extLst>
          </p:cNvPr>
          <p:cNvSpPr>
            <a:spLocks noGrp="1"/>
          </p:cNvSpPr>
          <p:nvPr>
            <p:ph type="title"/>
          </p:nvPr>
        </p:nvSpPr>
        <p:spPr>
          <a:xfrm>
            <a:off x="635000" y="640823"/>
            <a:ext cx="3418659" cy="5583148"/>
          </a:xfrm>
        </p:spPr>
        <p:txBody>
          <a:bodyPr vert="horz" lIns="91440" tIns="45720" rIns="91440" bIns="45720" rtlCol="0" anchor="ctr">
            <a:normAutofit/>
          </a:bodyPr>
          <a:lstStyle/>
          <a:p>
            <a:r>
              <a:rPr lang="en-US" sz="5400" kern="1200">
                <a:solidFill>
                  <a:schemeClr val="tx1"/>
                </a:solidFill>
                <a:latin typeface="+mj-lt"/>
                <a:ea typeface="+mj-ea"/>
                <a:cs typeface="+mj-cs"/>
              </a:rPr>
              <a:t>And remember….</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xt Placeholder 2">
            <a:extLst>
              <a:ext uri="{FF2B5EF4-FFF2-40B4-BE49-F238E27FC236}">
                <a16:creationId xmlns:a16="http://schemas.microsoft.com/office/drawing/2014/main" id="{FC37C9CC-C6D5-9105-BE68-A967D401441E}"/>
              </a:ext>
            </a:extLst>
          </p:cNvPr>
          <p:cNvGraphicFramePr/>
          <p:nvPr>
            <p:extLst>
              <p:ext uri="{D42A27DB-BD31-4B8C-83A1-F6EECF244321}">
                <p14:modId xmlns:p14="http://schemas.microsoft.com/office/powerpoint/2010/main" val="2396440469"/>
              </p:ext>
            </p:extLst>
          </p:nvPr>
        </p:nvGraphicFramePr>
        <p:xfrm>
          <a:off x="4648018" y="245660"/>
          <a:ext cx="6900512" cy="63189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62710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person working on a computer&#10;&#10;Description automatically generated with medium confidence">
            <a:extLst>
              <a:ext uri="{FF2B5EF4-FFF2-40B4-BE49-F238E27FC236}">
                <a16:creationId xmlns:a16="http://schemas.microsoft.com/office/drawing/2014/main" id="{2BC51013-D5E9-944A-E691-240526E9BAE0}"/>
              </a:ext>
            </a:extLst>
          </p:cNvPr>
          <p:cNvPicPr>
            <a:picLocks noGrp="1" noChangeAspect="1"/>
          </p:cNvPicPr>
          <p:nvPr>
            <p:ph sz="half" idx="1"/>
          </p:nvPr>
        </p:nvPicPr>
        <p:blipFill>
          <a:blip r:embed="rId2"/>
          <a:stretch>
            <a:fillRect/>
          </a:stretch>
        </p:blipFill>
        <p:spPr>
          <a:xfrm>
            <a:off x="1229531" y="643466"/>
            <a:ext cx="4122588" cy="5571066"/>
          </a:xfrm>
          <a:prstGeom prst="rect">
            <a:avLst/>
          </a:prstGeom>
        </p:spPr>
      </p:pic>
      <p:cxnSp>
        <p:nvCxnSpPr>
          <p:cNvPr id="19" name="Straight Connector 18">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0C5BB91-B92A-8241-B279-0355899F60BF}"/>
              </a:ext>
            </a:extLst>
          </p:cNvPr>
          <p:cNvPicPr>
            <a:picLocks noChangeAspect="1"/>
          </p:cNvPicPr>
          <p:nvPr/>
        </p:nvPicPr>
        <p:blipFill>
          <a:blip r:embed="rId3"/>
          <a:stretch>
            <a:fillRect/>
          </a:stretch>
        </p:blipFill>
        <p:spPr>
          <a:xfrm>
            <a:off x="7135031" y="656696"/>
            <a:ext cx="3913969" cy="5557836"/>
          </a:xfrm>
          <a:prstGeom prst="rect">
            <a:avLst/>
          </a:prstGeom>
        </p:spPr>
      </p:pic>
    </p:spTree>
    <p:extLst>
      <p:ext uri="{BB962C8B-B14F-4D97-AF65-F5344CB8AC3E}">
        <p14:creationId xmlns:p14="http://schemas.microsoft.com/office/powerpoint/2010/main" val="738937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182BFD-149B-5263-51A3-9CC5B1AE49F9}"/>
              </a:ext>
            </a:extLst>
          </p:cNvPr>
          <p:cNvSpPr>
            <a:spLocks noGrp="1"/>
          </p:cNvSpPr>
          <p:nvPr>
            <p:ph type="sldNum" sz="quarter" idx="12"/>
          </p:nvPr>
        </p:nvSpPr>
        <p:spPr>
          <a:xfrm>
            <a:off x="11719248" y="6421664"/>
            <a:ext cx="343678" cy="365125"/>
          </a:xfrm>
        </p:spPr>
        <p:txBody>
          <a:bodyPr/>
          <a:lstStyle/>
          <a:p>
            <a:fld id="{B6867031-A37B-4296-8C11-B9EE6869D5AF}" type="slidenum">
              <a:rPr lang="en-IE" smtClean="0"/>
              <a:t>24</a:t>
            </a:fld>
            <a:endParaRPr lang="en-IE"/>
          </a:p>
        </p:txBody>
      </p:sp>
      <p:pic>
        <p:nvPicPr>
          <p:cNvPr id="7" name="Picture 6">
            <a:extLst>
              <a:ext uri="{FF2B5EF4-FFF2-40B4-BE49-F238E27FC236}">
                <a16:creationId xmlns:a16="http://schemas.microsoft.com/office/drawing/2014/main" id="{E3123B98-406F-261E-9F9F-26C508ED7DE2}"/>
              </a:ext>
            </a:extLst>
          </p:cNvPr>
          <p:cNvPicPr>
            <a:picLocks noChangeAspect="1"/>
          </p:cNvPicPr>
          <p:nvPr/>
        </p:nvPicPr>
        <p:blipFill rotWithShape="1">
          <a:blip r:embed="rId3"/>
          <a:srcRect l="30704" t="6017" r="31631" b="5008"/>
          <a:stretch/>
        </p:blipFill>
        <p:spPr>
          <a:xfrm>
            <a:off x="5613919" y="424692"/>
            <a:ext cx="6105329" cy="6259481"/>
          </a:xfrm>
          <a:prstGeom prst="rect">
            <a:avLst/>
          </a:prstGeom>
        </p:spPr>
      </p:pic>
      <p:pic>
        <p:nvPicPr>
          <p:cNvPr id="5" name="Picture 4">
            <a:extLst>
              <a:ext uri="{FF2B5EF4-FFF2-40B4-BE49-F238E27FC236}">
                <a16:creationId xmlns:a16="http://schemas.microsoft.com/office/drawing/2014/main" id="{27859A6A-A228-E30E-2456-E48BAB2414A1}"/>
              </a:ext>
            </a:extLst>
          </p:cNvPr>
          <p:cNvPicPr>
            <a:picLocks noChangeAspect="1"/>
          </p:cNvPicPr>
          <p:nvPr/>
        </p:nvPicPr>
        <p:blipFill rotWithShape="1">
          <a:blip r:embed="rId4"/>
          <a:srcRect l="30813" t="7992" r="31521"/>
          <a:stretch/>
        </p:blipFill>
        <p:spPr>
          <a:xfrm>
            <a:off x="266137" y="0"/>
            <a:ext cx="5117023" cy="6858000"/>
          </a:xfrm>
          <a:prstGeom prst="rect">
            <a:avLst/>
          </a:prstGeom>
        </p:spPr>
      </p:pic>
      <p:sp>
        <p:nvSpPr>
          <p:cNvPr id="6" name="TextBox 5">
            <a:extLst>
              <a:ext uri="{FF2B5EF4-FFF2-40B4-BE49-F238E27FC236}">
                <a16:creationId xmlns:a16="http://schemas.microsoft.com/office/drawing/2014/main" id="{9DDCE076-FF76-7A06-2D70-F5512FD64CC9}"/>
              </a:ext>
            </a:extLst>
          </p:cNvPr>
          <p:cNvSpPr txBox="1"/>
          <p:nvPr/>
        </p:nvSpPr>
        <p:spPr>
          <a:xfrm>
            <a:off x="5613919" y="0"/>
            <a:ext cx="6578081" cy="369332"/>
          </a:xfrm>
          <a:prstGeom prst="rect">
            <a:avLst/>
          </a:prstGeom>
          <a:noFill/>
        </p:spPr>
        <p:txBody>
          <a:bodyPr wrap="square">
            <a:spAutoFit/>
          </a:bodyPr>
          <a:lstStyle/>
          <a:p>
            <a:r>
              <a:rPr lang="en-US">
                <a:hlinkClick r:id="rId5"/>
              </a:rPr>
              <a:t>https://www.tcd.ie/graduatestudies/students/research/supervision/</a:t>
            </a:r>
            <a:r>
              <a:rPr lang="en-US"/>
              <a:t> </a:t>
            </a:r>
          </a:p>
        </p:txBody>
      </p:sp>
    </p:spTree>
    <p:extLst>
      <p:ext uri="{BB962C8B-B14F-4D97-AF65-F5344CB8AC3E}">
        <p14:creationId xmlns:p14="http://schemas.microsoft.com/office/powerpoint/2010/main" val="3242344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a:t>Thank You, </a:t>
            </a:r>
            <a:r>
              <a:rPr lang="en-GB" err="1"/>
              <a:t>Míle</a:t>
            </a:r>
            <a:r>
              <a:rPr lang="en-GB"/>
              <a:t> </a:t>
            </a:r>
            <a:r>
              <a:rPr lang="en-GB" err="1"/>
              <a:t>Buíochas</a:t>
            </a:r>
            <a:br>
              <a:rPr lang="en-GB"/>
            </a:br>
            <a:r>
              <a:rPr lang="en-GB" sz="3733"/>
              <a:t>Go </a:t>
            </a:r>
            <a:r>
              <a:rPr lang="en-GB" sz="3733" err="1"/>
              <a:t>n’eirí</a:t>
            </a:r>
            <a:r>
              <a:rPr lang="en-GB" sz="3733"/>
              <a:t> </a:t>
            </a:r>
            <a:r>
              <a:rPr lang="en-GB" sz="3733" err="1"/>
              <a:t>libh</a:t>
            </a:r>
            <a:r>
              <a:rPr lang="en-GB" sz="3733"/>
              <a:t>!</a:t>
            </a:r>
            <a:endParaRPr lang="en-GB"/>
          </a:p>
        </p:txBody>
      </p:sp>
    </p:spTree>
    <p:extLst>
      <p:ext uri="{BB962C8B-B14F-4D97-AF65-F5344CB8AC3E}">
        <p14:creationId xmlns:p14="http://schemas.microsoft.com/office/powerpoint/2010/main" val="1734621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97BADE0-ADB3-7048-97FE-E06C46E4B20F}">
  <we:reference id="3e0fcce7-415c-4081-926c-b4e449c650e4" version="1.0.0.0" store="EXCatalog" storeType="EXCatalog"/>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b378873-b06d-4495-acd4-5acb86131dd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71E03891A0BE4419AA547B4F0E22152" ma:contentTypeVersion="18" ma:contentTypeDescription="Create a new document." ma:contentTypeScope="" ma:versionID="0ebac0ae1809b5c8bc384c51713597a3">
  <xsd:schema xmlns:xsd="http://www.w3.org/2001/XMLSchema" xmlns:xs="http://www.w3.org/2001/XMLSchema" xmlns:p="http://schemas.microsoft.com/office/2006/metadata/properties" xmlns:ns2="1b378873-b06d-4495-acd4-5acb86131dd9" xmlns:ns3="b9d9e36b-3cb0-4d51-bafd-ef44e0d1d65a" targetNamespace="http://schemas.microsoft.com/office/2006/metadata/properties" ma:root="true" ma:fieldsID="7ef7ec7166b3aea3bd9baf1aaadccf59" ns2:_="" ns3:_="">
    <xsd:import namespace="1b378873-b06d-4495-acd4-5acb86131dd9"/>
    <xsd:import namespace="b9d9e36b-3cb0-4d51-bafd-ef44e0d1d65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CR" minOccurs="0"/>
                <xsd:element ref="ns2:MediaServiceGenerationTime" minOccurs="0"/>
                <xsd:element ref="ns2:MediaServiceEventHashCode" minOccurs="0"/>
                <xsd:element ref="ns2:lcf76f155ced4ddcb4097134ff3c332f"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378873-b06d-4495-acd4-5acb86131d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d9b36d8-e8b0-4d46-88aa-db730269cdbe"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d9e36b-3cb0-4d51-bafd-ef44e0d1d65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CAD485-4B4B-499E-9BBF-02C90EFBC3F2}">
  <ds:schemaRefs>
    <ds:schemaRef ds:uri="http://purl.org/dc/dcmitype/"/>
    <ds:schemaRef ds:uri="http://purl.org/dc/terms/"/>
    <ds:schemaRef ds:uri="http://schemas.microsoft.com/office/2006/documentManagement/types"/>
    <ds:schemaRef ds:uri="http://purl.org/dc/elements/1.1/"/>
    <ds:schemaRef ds:uri="b9d9e36b-3cb0-4d51-bafd-ef44e0d1d65a"/>
    <ds:schemaRef ds:uri="http://www.w3.org/XML/1998/namespace"/>
    <ds:schemaRef ds:uri="1b378873-b06d-4495-acd4-5acb86131dd9"/>
    <ds:schemaRef ds:uri="http://schemas.openxmlformats.org/package/2006/metadata/core-propertie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5FF34975-B54F-4595-90B3-230BC0569F4B}">
  <ds:schemaRefs>
    <ds:schemaRef ds:uri="http://schemas.microsoft.com/sharepoint/v3/contenttype/forms"/>
  </ds:schemaRefs>
</ds:datastoreItem>
</file>

<file path=customXml/itemProps3.xml><?xml version="1.0" encoding="utf-8"?>
<ds:datastoreItem xmlns:ds="http://schemas.openxmlformats.org/officeDocument/2006/customXml" ds:itemID="{DF57EB07-05E2-4B3F-BB30-E7085C160D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378873-b06d-4495-acd4-5acb86131dd9"/>
    <ds:schemaRef ds:uri="b9d9e36b-3cb0-4d51-bafd-ef44e0d1d6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595be8d-b306-45f4-8064-9e5b82fbe52b}" enabled="0" method="" siteId="{d595be8d-b306-45f4-8064-9e5b82fbe52b}" removed="1"/>
</clbl:labelList>
</file>

<file path=docProps/app.xml><?xml version="1.0" encoding="utf-8"?>
<Properties xmlns="http://schemas.openxmlformats.org/officeDocument/2006/extended-properties" xmlns:vt="http://schemas.openxmlformats.org/officeDocument/2006/docPropsVTypes">
  <TotalTime>506</TotalTime>
  <Words>874</Words>
  <Application>Microsoft Macintosh PowerPoint</Application>
  <PresentationFormat>Widescreen</PresentationFormat>
  <Paragraphs>156</Paragraphs>
  <Slides>25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Aptos</vt:lpstr>
      <vt:lpstr>Arial</vt:lpstr>
      <vt:lpstr>Calibri</vt:lpstr>
      <vt:lpstr>Calibri Light</vt:lpstr>
      <vt:lpstr>Open Sans</vt:lpstr>
      <vt:lpstr>Office Theme</vt:lpstr>
      <vt:lpstr>Welcome from the Dean of Graduate Studies</vt:lpstr>
      <vt:lpstr>This Session</vt:lpstr>
      <vt:lpstr>PowerPoint Presentation</vt:lpstr>
      <vt:lpstr>Our global PG student community - &gt;3,300 students</vt:lpstr>
      <vt:lpstr>PowerPoint Presentation</vt:lpstr>
      <vt:lpstr>         School based supports PGR                                   PGT</vt:lpstr>
      <vt:lpstr>PowerPoint Presentation</vt:lpstr>
      <vt:lpstr>PowerPoint Presentation</vt:lpstr>
      <vt:lpstr>Finding information…</vt:lpstr>
      <vt:lpstr>Our Vision for Postgraduate Education at Trinity …</vt:lpstr>
      <vt:lpstr>What we want for our postgraduate students</vt:lpstr>
      <vt:lpstr>PowerPoint Presentation</vt:lpstr>
      <vt:lpstr>Trinity’s Triple I commitment: Interdisciplinary, International, Intersectoral</vt:lpstr>
      <vt:lpstr>PowerPoint Presentation</vt:lpstr>
      <vt:lpstr>PowerPoint Presentation</vt:lpstr>
      <vt:lpstr>Scholarship in Trinity</vt:lpstr>
      <vt:lpstr>Scholarship in Trinity</vt:lpstr>
      <vt:lpstr>Artificial Intelligence, GenAI</vt:lpstr>
      <vt:lpstr>PowerPoint Presentation</vt:lpstr>
      <vt:lpstr>Maximizing your success</vt:lpstr>
      <vt:lpstr>Bumps in the Road</vt:lpstr>
      <vt:lpstr>And remember….</vt:lpstr>
      <vt:lpstr>PowerPoint Presentation</vt:lpstr>
      <vt:lpstr>PowerPoint Presentation</vt:lpstr>
      <vt:lpstr>Thank You, Míle Buíochas Go n’eirí libh!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Martine Smith</dc:creator>
  <cp:lastModifiedBy>David Hevey</cp:lastModifiedBy>
  <cp:revision>9</cp:revision>
  <dcterms:created xsi:type="dcterms:W3CDTF">2022-09-02T11:36:02Z</dcterms:created>
  <dcterms:modified xsi:type="dcterms:W3CDTF">2026-09-06T19:08:39Z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0x010100271E03891A0BE4419AA547B4F0E22152</vt:lpwstr>
  </property>
  <property fmtid="{D5CDD505-2E9C-101B-9397-08002B2CF9AE}" pid="3" name="MediaServiceImageTags">
    <vt:lpwstr/>
  </property>
</Properties>
</file>